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503" r:id="rId4"/>
  </p:sldMasterIdLst>
  <p:notesMasterIdLst>
    <p:notesMasterId r:id="rId17"/>
  </p:notesMasterIdLst>
  <p:sldIdLst>
    <p:sldId id="299" r:id="rId5"/>
    <p:sldId id="300" r:id="rId6"/>
    <p:sldId id="305" r:id="rId7"/>
    <p:sldId id="307" r:id="rId8"/>
    <p:sldId id="301" r:id="rId9"/>
    <p:sldId id="308" r:id="rId10"/>
    <p:sldId id="302" r:id="rId11"/>
    <p:sldId id="309" r:id="rId12"/>
    <p:sldId id="310" r:id="rId13"/>
    <p:sldId id="311" r:id="rId14"/>
    <p:sldId id="304" r:id="rId15"/>
    <p:sldId id="31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FFF"/>
    <a:srgbClr val="00FFFF"/>
    <a:srgbClr val="362795"/>
    <a:srgbClr val="10103D"/>
    <a:srgbClr val="D4D0E9"/>
    <a:srgbClr val="FFFFFF"/>
    <a:srgbClr val="439EB7"/>
    <a:srgbClr val="000000"/>
    <a:srgbClr val="21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64CD67-D63B-8F0B-F96B-A5ED86B50B06}" v="1395" dt="2024-12-15T10:33:53.5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-14" y="-538"/>
      </p:cViewPr>
      <p:guideLst/>
    </p:cSldViewPr>
  </p:slideViewPr>
  <p:outlineViewPr>
    <p:cViewPr>
      <p:scale>
        <a:sx n="33" d="100"/>
        <a:sy n="33" d="100"/>
      </p:scale>
      <p:origin x="0" y="-47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issa Lawrence" userId="S::melawrence@my365.bellevue.edu::a5009ff8-e78c-41d0-a4e3-10741d8a853c" providerId="AD" clId="Web-{4564CD67-D63B-8F0B-F96B-A5ED86B50B06}"/>
    <pc:docChg chg="addSld delSld modSld sldOrd">
      <pc:chgData name="Melissa Lawrence" userId="S::melawrence@my365.bellevue.edu::a5009ff8-e78c-41d0-a4e3-10741d8a853c" providerId="AD" clId="Web-{4564CD67-D63B-8F0B-F96B-A5ED86B50B06}" dt="2024-12-15T10:33:51.389" v="1422" actId="20577"/>
      <pc:docMkLst>
        <pc:docMk/>
      </pc:docMkLst>
      <pc:sldChg chg="modSp">
        <pc:chgData name="Melissa Lawrence" userId="S::melawrence@my365.bellevue.edu::a5009ff8-e78c-41d0-a4e3-10741d8a853c" providerId="AD" clId="Web-{4564CD67-D63B-8F0B-F96B-A5ED86B50B06}" dt="2024-12-14T23:25:31.288" v="47"/>
        <pc:sldMkLst>
          <pc:docMk/>
          <pc:sldMk cId="3813954110" sldId="299"/>
        </pc:sldMkLst>
        <pc:spChg chg="mod">
          <ac:chgData name="Melissa Lawrence" userId="S::melawrence@my365.bellevue.edu::a5009ff8-e78c-41d0-a4e3-10741d8a853c" providerId="AD" clId="Web-{4564CD67-D63B-8F0B-F96B-A5ED86B50B06}" dt="2024-12-14T23:23:05.397" v="4" actId="20577"/>
          <ac:spMkLst>
            <pc:docMk/>
            <pc:sldMk cId="3813954110" sldId="299"/>
            <ac:spMk id="2" creationId="{5465BD28-376C-83FF-3BDA-B0F5DCD0ED0E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4T23:24:15.819" v="9" actId="14100"/>
          <ac:spMkLst>
            <pc:docMk/>
            <pc:sldMk cId="3813954110" sldId="299"/>
            <ac:spMk id="3" creationId="{D8BC5B2A-4E07-94EA-3944-3703FF79CDE2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4T23:24:46.319" v="46" actId="20577"/>
          <ac:spMkLst>
            <pc:docMk/>
            <pc:sldMk cId="3813954110" sldId="299"/>
            <ac:spMk id="4" creationId="{D0FCD781-0F38-BE75-A79C-DABE55E2F0FC}"/>
          </ac:spMkLst>
        </pc:spChg>
        <pc:picChg chg="mod">
          <ac:chgData name="Melissa Lawrence" userId="S::melawrence@my365.bellevue.edu::a5009ff8-e78c-41d0-a4e3-10741d8a853c" providerId="AD" clId="Web-{4564CD67-D63B-8F0B-F96B-A5ED86B50B06}" dt="2024-12-14T23:25:31.288" v="47"/>
          <ac:picMkLst>
            <pc:docMk/>
            <pc:sldMk cId="3813954110" sldId="299"/>
            <ac:picMk id="10" creationId="{3B249526-D038-B7B4-88AE-1D6E9B207896}"/>
          </ac:picMkLst>
        </pc:picChg>
      </pc:sldChg>
      <pc:sldChg chg="modSp">
        <pc:chgData name="Melissa Lawrence" userId="S::melawrence@my365.bellevue.edu::a5009ff8-e78c-41d0-a4e3-10741d8a853c" providerId="AD" clId="Web-{4564CD67-D63B-8F0B-F96B-A5ED86B50B06}" dt="2024-12-15T10:10:35.086" v="1191" actId="20577"/>
        <pc:sldMkLst>
          <pc:docMk/>
          <pc:sldMk cId="3579907392" sldId="300"/>
        </pc:sldMkLst>
        <pc:spChg chg="mod">
          <ac:chgData name="Melissa Lawrence" userId="S::melawrence@my365.bellevue.edu::a5009ff8-e78c-41d0-a4e3-10741d8a853c" providerId="AD" clId="Web-{4564CD67-D63B-8F0B-F96B-A5ED86B50B06}" dt="2024-12-15T09:08:52.158" v="48" actId="20577"/>
          <ac:spMkLst>
            <pc:docMk/>
            <pc:sldMk cId="3579907392" sldId="300"/>
            <ac:spMk id="2" creationId="{0F8916D1-6E5B-BA77-8F43-80D0631FB1D9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10:35.086" v="1191" actId="20577"/>
          <ac:spMkLst>
            <pc:docMk/>
            <pc:sldMk cId="3579907392" sldId="300"/>
            <ac:spMk id="3" creationId="{5C380214-D480-A4DA-83AE-72A2879904E6}"/>
          </ac:spMkLst>
        </pc:spChg>
      </pc:sldChg>
      <pc:sldChg chg="addSp delSp modSp">
        <pc:chgData name="Melissa Lawrence" userId="S::melawrence@my365.bellevue.edu::a5009ff8-e78c-41d0-a4e3-10741d8a853c" providerId="AD" clId="Web-{4564CD67-D63B-8F0B-F96B-A5ED86B50B06}" dt="2024-12-15T10:30:32.117" v="1398"/>
        <pc:sldMkLst>
          <pc:docMk/>
          <pc:sldMk cId="1153812763" sldId="301"/>
        </pc:sldMkLst>
        <pc:spChg chg="mod">
          <ac:chgData name="Melissa Lawrence" userId="S::melawrence@my365.bellevue.edu::a5009ff8-e78c-41d0-a4e3-10741d8a853c" providerId="AD" clId="Web-{4564CD67-D63B-8F0B-F96B-A5ED86B50B06}" dt="2024-12-15T09:34:12.679" v="820" actId="14100"/>
          <ac:spMkLst>
            <pc:docMk/>
            <pc:sldMk cId="1153812763" sldId="301"/>
            <ac:spMk id="2" creationId="{4F0D091F-2E1A-3912-A662-9729BFF72CE3}"/>
          </ac:spMkLst>
        </pc:spChg>
        <pc:spChg chg="del mod">
          <ac:chgData name="Melissa Lawrence" userId="S::melawrence@my365.bellevue.edu::a5009ff8-e78c-41d0-a4e3-10741d8a853c" providerId="AD" clId="Web-{4564CD67-D63B-8F0B-F96B-A5ED86B50B06}" dt="2024-12-15T09:33:42.678" v="816"/>
          <ac:spMkLst>
            <pc:docMk/>
            <pc:sldMk cId="1153812763" sldId="301"/>
            <ac:spMk id="3" creationId="{7DBC666B-BB3E-B2ED-8A5E-19221BAAE886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09:33:53.835" v="818"/>
          <ac:spMkLst>
            <pc:docMk/>
            <pc:sldMk cId="1153812763" sldId="301"/>
            <ac:spMk id="5" creationId="{69A3C355-C657-CC8C-CE83-98CD4C688DB8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5:21.744" v="832"/>
          <ac:spMkLst>
            <pc:docMk/>
            <pc:sldMk cId="1153812763" sldId="301"/>
            <ac:spMk id="7" creationId="{AB7AEC9E-CD35-42D1-BC0E-9ADB786E4155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5:21.510" v="831"/>
          <ac:spMkLst>
            <pc:docMk/>
            <pc:sldMk cId="1153812763" sldId="301"/>
            <ac:spMk id="8" creationId="{BF9B9F52-1D1B-C12E-B4CD-FE05CFE5D17A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5:21.275" v="830"/>
          <ac:spMkLst>
            <pc:docMk/>
            <pc:sldMk cId="1153812763" sldId="301"/>
            <ac:spMk id="9" creationId="{6C4D62A7-4691-23C9-A9A0-E32D8B7496F0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09:35:31.479" v="835"/>
          <ac:spMkLst>
            <pc:docMk/>
            <pc:sldMk cId="1153812763" sldId="301"/>
            <ac:spMk id="10" creationId="{7544A68A-581D-F21B-26BC-1E47312B05CF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09:35:31.479" v="834"/>
          <ac:spMkLst>
            <pc:docMk/>
            <pc:sldMk cId="1153812763" sldId="301"/>
            <ac:spMk id="12" creationId="{B86C4715-2DDD-A3FE-CD85-D26E2FA4A67F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09:35:31.479" v="833"/>
          <ac:spMkLst>
            <pc:docMk/>
            <pc:sldMk cId="1153812763" sldId="301"/>
            <ac:spMk id="14" creationId="{65CD2FC3-533C-B546-3D25-51EE4762E8D8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34:49.368" v="823" actId="20577"/>
          <ac:spMkLst>
            <pc:docMk/>
            <pc:sldMk cId="1153812763" sldId="301"/>
            <ac:spMk id="111" creationId="{E98D4F18-5E2F-031D-60BB-4B142E36E32B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34:57.071" v="826" actId="20577"/>
          <ac:spMkLst>
            <pc:docMk/>
            <pc:sldMk cId="1153812763" sldId="301"/>
            <ac:spMk id="112" creationId="{43AE4C46-DDC1-E4A5-9BB9-D3B96E0DB1DD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13:18.310" v="1223" actId="20577"/>
          <ac:spMkLst>
            <pc:docMk/>
            <pc:sldMk cId="1153812763" sldId="301"/>
            <ac:spMk id="113" creationId="{8C559730-60A8-902B-3589-AA34371DB453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10:30:32.117" v="1398"/>
          <ac:spMkLst>
            <pc:docMk/>
            <pc:sldMk cId="1153812763" sldId="301"/>
            <ac:spMk id="114" creationId="{40207CFE-CACC-9CEB-794D-0044294F7CAA}"/>
          </ac:spMkLst>
        </pc:spChg>
        <pc:picChg chg="add mod">
          <ac:chgData name="Melissa Lawrence" userId="S::melawrence@my365.bellevue.edu::a5009ff8-e78c-41d0-a4e3-10741d8a853c" providerId="AD" clId="Web-{4564CD67-D63B-8F0B-F96B-A5ED86B50B06}" dt="2024-12-15T09:36:49.481" v="837" actId="1076"/>
          <ac:picMkLst>
            <pc:docMk/>
            <pc:sldMk cId="1153812763" sldId="301"/>
            <ac:picMk id="15" creationId="{19B5A019-6008-AAEB-39DC-F85184DEDB44}"/>
          </ac:picMkLst>
        </pc:picChg>
        <pc:picChg chg="add mod">
          <ac:chgData name="Melissa Lawrence" userId="S::melawrence@my365.bellevue.edu::a5009ff8-e78c-41d0-a4e3-10741d8a853c" providerId="AD" clId="Web-{4564CD67-D63B-8F0B-F96B-A5ED86B50B06}" dt="2024-12-15T09:37:46.827" v="839" actId="1076"/>
          <ac:picMkLst>
            <pc:docMk/>
            <pc:sldMk cId="1153812763" sldId="301"/>
            <ac:picMk id="16" creationId="{129A1E8D-CE65-F046-1CF2-7E54F3397E1A}"/>
          </ac:picMkLst>
        </pc:picChg>
        <pc:picChg chg="add mod">
          <ac:chgData name="Melissa Lawrence" userId="S::melawrence@my365.bellevue.edu::a5009ff8-e78c-41d0-a4e3-10741d8a853c" providerId="AD" clId="Web-{4564CD67-D63B-8F0B-F96B-A5ED86B50B06}" dt="2024-12-15T09:38:31.110" v="841" actId="1076"/>
          <ac:picMkLst>
            <pc:docMk/>
            <pc:sldMk cId="1153812763" sldId="301"/>
            <ac:picMk id="17" creationId="{26F3E24E-817F-294D-EF2C-DEEBCD8C1E80}"/>
          </ac:picMkLst>
        </pc:picChg>
      </pc:sldChg>
      <pc:sldChg chg="addSp delSp modSp">
        <pc:chgData name="Melissa Lawrence" userId="S::melawrence@my365.bellevue.edu::a5009ff8-e78c-41d0-a4e3-10741d8a853c" providerId="AD" clId="Web-{4564CD67-D63B-8F0B-F96B-A5ED86B50B06}" dt="2024-12-15T10:30:25.054" v="1397"/>
        <pc:sldMkLst>
          <pc:docMk/>
          <pc:sldMk cId="176704798" sldId="302"/>
        </pc:sldMkLst>
        <pc:spChg chg="add del mod">
          <ac:chgData name="Melissa Lawrence" userId="S::melawrence@my365.bellevue.edu::a5009ff8-e78c-41d0-a4e3-10741d8a853c" providerId="AD" clId="Web-{4564CD67-D63B-8F0B-F96B-A5ED86B50B06}" dt="2024-12-15T09:48:36.490" v="984"/>
          <ac:spMkLst>
            <pc:docMk/>
            <pc:sldMk cId="176704798" sldId="302"/>
            <ac:spMk id="3" creationId="{CEBAD6D8-CC8A-E55F-D095-8C9110D2BFAB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46:57.815" v="959" actId="20577"/>
          <ac:spMkLst>
            <pc:docMk/>
            <pc:sldMk cId="176704798" sldId="302"/>
            <ac:spMk id="10" creationId="{7EE71E21-F825-552E-685A-A16DFD08C1D6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51:32.903" v="1022" actId="20577"/>
          <ac:spMkLst>
            <pc:docMk/>
            <pc:sldMk cId="176704798" sldId="302"/>
            <ac:spMk id="11" creationId="{AA67296C-B54D-C9E0-7D35-C566B558EE88}"/>
          </ac:spMkLst>
        </pc:spChg>
        <pc:spChg chg="del mod">
          <ac:chgData name="Melissa Lawrence" userId="S::melawrence@my365.bellevue.edu::a5009ff8-e78c-41d0-a4e3-10741d8a853c" providerId="AD" clId="Web-{4564CD67-D63B-8F0B-F96B-A5ED86B50B06}" dt="2024-12-15T09:53:31.500" v="1062"/>
          <ac:spMkLst>
            <pc:docMk/>
            <pc:sldMk cId="176704798" sldId="302"/>
            <ac:spMk id="12" creationId="{B3B02CA1-46F0-C88E-1D4D-AD45E4BEECC4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51:41.200" v="1025" actId="20577"/>
          <ac:spMkLst>
            <pc:docMk/>
            <pc:sldMk cId="176704798" sldId="302"/>
            <ac:spMk id="13" creationId="{CD9E2FDD-3DAA-E87E-5AFE-C00DD46A99CD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49:31.226" v="996" actId="1076"/>
          <ac:spMkLst>
            <pc:docMk/>
            <pc:sldMk cId="176704798" sldId="302"/>
            <ac:spMk id="14" creationId="{41EABD9D-673D-C03F-F3E6-FDE21FAC3B30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09:51:16.511" v="1018" actId="20577"/>
          <ac:spMkLst>
            <pc:docMk/>
            <pc:sldMk cId="176704798" sldId="302"/>
            <ac:spMk id="15" creationId="{D236FB88-8B4F-3B1A-3D00-E7CAB9D24C64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53:12.250" v="1060" actId="20577"/>
          <ac:spMkLst>
            <pc:docMk/>
            <pc:sldMk cId="176704798" sldId="302"/>
            <ac:spMk id="16" creationId="{63E2E3D1-FC51-66CF-8771-0D5865F64803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52:16.763" v="1035" actId="14100"/>
          <ac:spMkLst>
            <pc:docMk/>
            <pc:sldMk cId="176704798" sldId="302"/>
            <ac:spMk id="17" creationId="{AEE6F8A0-427D-4668-C2FF-5EEFF7198C25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10:30:25.054" v="1397"/>
          <ac:spMkLst>
            <pc:docMk/>
            <pc:sldMk cId="176704798" sldId="302"/>
            <ac:spMk id="18" creationId="{BE884F42-92FD-22A5-CA92-C0F2FCE928A4}"/>
          </ac:spMkLst>
        </pc:spChg>
        <pc:picChg chg="add mod modCrop">
          <ac:chgData name="Melissa Lawrence" userId="S::melawrence@my365.bellevue.edu::a5009ff8-e78c-41d0-a4e3-10741d8a853c" providerId="AD" clId="Web-{4564CD67-D63B-8F0B-F96B-A5ED86B50B06}" dt="2024-12-15T09:56:29.569" v="1072" actId="1076"/>
          <ac:picMkLst>
            <pc:docMk/>
            <pc:sldMk cId="176704798" sldId="302"/>
            <ac:picMk id="4" creationId="{2ADD5BE7-EEEB-4040-B1F4-3B46CA1E7330}"/>
          </ac:picMkLst>
        </pc:picChg>
      </pc:sldChg>
      <pc:sldChg chg="del">
        <pc:chgData name="Melissa Lawrence" userId="S::melawrence@my365.bellevue.edu::a5009ff8-e78c-41d0-a4e3-10741d8a853c" providerId="AD" clId="Web-{4564CD67-D63B-8F0B-F96B-A5ED86B50B06}" dt="2024-12-15T09:58:39.808" v="1073"/>
        <pc:sldMkLst>
          <pc:docMk/>
          <pc:sldMk cId="4186057962" sldId="303"/>
        </pc:sldMkLst>
      </pc:sldChg>
      <pc:sldChg chg="addSp delSp modSp">
        <pc:chgData name="Melissa Lawrence" userId="S::melawrence@my365.bellevue.edu::a5009ff8-e78c-41d0-a4e3-10741d8a853c" providerId="AD" clId="Web-{4564CD67-D63B-8F0B-F96B-A5ED86B50B06}" dt="2024-12-15T10:30:03.272" v="1394"/>
        <pc:sldMkLst>
          <pc:docMk/>
          <pc:sldMk cId="2558266195" sldId="304"/>
        </pc:sldMkLst>
        <pc:spChg chg="mod">
          <ac:chgData name="Melissa Lawrence" userId="S::melawrence@my365.bellevue.edu::a5009ff8-e78c-41d0-a4e3-10741d8a853c" providerId="AD" clId="Web-{4564CD67-D63B-8F0B-F96B-A5ED86B50B06}" dt="2024-12-15T10:17:59.570" v="1249" actId="20577"/>
          <ac:spMkLst>
            <pc:docMk/>
            <pc:sldMk cId="2558266195" sldId="304"/>
            <ac:spMk id="2" creationId="{FCEE1A49-8199-ECBA-F9E7-551BEFA74FDA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22:17.428" v="1340" actId="1076"/>
          <ac:spMkLst>
            <pc:docMk/>
            <pc:sldMk cId="2558266195" sldId="304"/>
            <ac:spMk id="3" creationId="{49F2B581-1464-7473-76FB-33CF5B842763}"/>
          </ac:spMkLst>
        </pc:spChg>
        <pc:spChg chg="del mod">
          <ac:chgData name="Melissa Lawrence" userId="S::melawrence@my365.bellevue.edu::a5009ff8-e78c-41d0-a4e3-10741d8a853c" providerId="AD" clId="Web-{4564CD67-D63B-8F0B-F96B-A5ED86B50B06}" dt="2024-12-15T10:18:58.858" v="1259"/>
          <ac:spMkLst>
            <pc:docMk/>
            <pc:sldMk cId="2558266195" sldId="304"/>
            <ac:spMk id="4" creationId="{C468448D-16EF-C3D6-5A74-DD3EDE97A056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10:19:11.624" v="1264"/>
          <ac:spMkLst>
            <pc:docMk/>
            <pc:sldMk cId="2558266195" sldId="304"/>
            <ac:spMk id="6" creationId="{43D39C7C-D214-37BE-C66A-4C2C84C75E11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10:30:03.272" v="1394"/>
          <ac:spMkLst>
            <pc:docMk/>
            <pc:sldMk cId="2558266195" sldId="304"/>
            <ac:spMk id="8" creationId="{DC4B9E40-329B-1448-523D-8791DC39EBA6}"/>
          </ac:spMkLst>
        </pc:spChg>
      </pc:sldChg>
      <pc:sldChg chg="delSp modSp ord">
        <pc:chgData name="Melissa Lawrence" userId="S::melawrence@my365.bellevue.edu::a5009ff8-e78c-41d0-a4e3-10741d8a853c" providerId="AD" clId="Web-{4564CD67-D63B-8F0B-F96B-A5ED86B50B06}" dt="2024-12-15T10:31:00.118" v="1401"/>
        <pc:sldMkLst>
          <pc:docMk/>
          <pc:sldMk cId="3352995566" sldId="305"/>
        </pc:sldMkLst>
        <pc:spChg chg="mod">
          <ac:chgData name="Melissa Lawrence" userId="S::melawrence@my365.bellevue.edu::a5009ff8-e78c-41d0-a4e3-10741d8a853c" providerId="AD" clId="Web-{4564CD67-D63B-8F0B-F96B-A5ED86B50B06}" dt="2024-12-15T09:20:01.603" v="542" actId="14100"/>
          <ac:spMkLst>
            <pc:docMk/>
            <pc:sldMk cId="3352995566" sldId="305"/>
            <ac:spMk id="2" creationId="{ACF05898-B41A-2D9A-ABB7-DE8B01AB554F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09:32:10.769" v="812" actId="20577"/>
          <ac:spMkLst>
            <pc:docMk/>
            <pc:sldMk cId="3352995566" sldId="305"/>
            <ac:spMk id="3" creationId="{3D12ECFB-2308-495C-A870-B32B4A3A768A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10:31:00.118" v="1401"/>
          <ac:spMkLst>
            <pc:docMk/>
            <pc:sldMk cId="3352995566" sldId="305"/>
            <ac:spMk id="20" creationId="{6E1D331B-00D9-AF8A-EED7-38C7312F43B2}"/>
          </ac:spMkLst>
        </pc:spChg>
      </pc:sldChg>
      <pc:sldChg chg="addSp delSp modSp del">
        <pc:chgData name="Melissa Lawrence" userId="S::melawrence@my365.bellevue.edu::a5009ff8-e78c-41d0-a4e3-10741d8a853c" providerId="AD" clId="Web-{4564CD67-D63B-8F0B-F96B-A5ED86B50B06}" dt="2024-12-15T10:22:43.929" v="1344"/>
        <pc:sldMkLst>
          <pc:docMk/>
          <pc:sldMk cId="2477014338" sldId="306"/>
        </pc:sldMkLst>
        <pc:spChg chg="del">
          <ac:chgData name="Melissa Lawrence" userId="S::melawrence@my365.bellevue.edu::a5009ff8-e78c-41d0-a4e3-10741d8a853c" providerId="AD" clId="Web-{4564CD67-D63B-8F0B-F96B-A5ED86B50B06}" dt="2024-12-15T10:22:27.959" v="1341"/>
          <ac:spMkLst>
            <pc:docMk/>
            <pc:sldMk cId="2477014338" sldId="306"/>
            <ac:spMk id="3" creationId="{BFAE86BE-3601-3793-7981-28D3C11E52B5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10:22:31.366" v="1342"/>
          <ac:spMkLst>
            <pc:docMk/>
            <pc:sldMk cId="2477014338" sldId="306"/>
            <ac:spMk id="5" creationId="{B31E6C77-EC1E-4BC0-7BD3-D4D7DA56A6AD}"/>
          </ac:spMkLst>
        </pc:spChg>
      </pc:sldChg>
      <pc:sldChg chg="addSp delSp modSp new">
        <pc:chgData name="Melissa Lawrence" userId="S::melawrence@my365.bellevue.edu::a5009ff8-e78c-41d0-a4e3-10741d8a853c" providerId="AD" clId="Web-{4564CD67-D63B-8F0B-F96B-A5ED86B50B06}" dt="2024-12-15T10:31:35.369" v="1406"/>
        <pc:sldMkLst>
          <pc:docMk/>
          <pc:sldMk cId="3365111820" sldId="307"/>
        </pc:sldMkLst>
        <pc:spChg chg="mod">
          <ac:chgData name="Melissa Lawrence" userId="S::melawrence@my365.bellevue.edu::a5009ff8-e78c-41d0-a4e3-10741d8a853c" providerId="AD" clId="Web-{4564CD67-D63B-8F0B-F96B-A5ED86B50B06}" dt="2024-12-15T09:21:46.450" v="584" actId="20577"/>
          <ac:spMkLst>
            <pc:docMk/>
            <pc:sldMk cId="3365111820" sldId="307"/>
            <ac:spMk id="2" creationId="{B1DB7730-16F2-A308-8517-7774B607C885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30:58.008" v="1400" actId="20577"/>
          <ac:spMkLst>
            <pc:docMk/>
            <pc:sldMk cId="3365111820" sldId="307"/>
            <ac:spMk id="3" creationId="{FF4A6073-74D0-CDE5-1B45-4A900CFD7A65}"/>
          </ac:spMkLst>
        </pc:spChg>
        <pc:spChg chg="add del mod">
          <ac:chgData name="Melissa Lawrence" userId="S::melawrence@my365.bellevue.edu::a5009ff8-e78c-41d0-a4e3-10741d8a853c" providerId="AD" clId="Web-{4564CD67-D63B-8F0B-F96B-A5ED86B50B06}" dt="2024-12-15T10:31:23.650" v="1405"/>
          <ac:spMkLst>
            <pc:docMk/>
            <pc:sldMk cId="3365111820" sldId="307"/>
            <ac:spMk id="4" creationId="{69392EC9-31C5-8339-463B-E3E08D1E631E}"/>
          </ac:spMkLst>
        </pc:spChg>
        <pc:spChg chg="add mod">
          <ac:chgData name="Melissa Lawrence" userId="S::melawrence@my365.bellevue.edu::a5009ff8-e78c-41d0-a4e3-10741d8a853c" providerId="AD" clId="Web-{4564CD67-D63B-8F0B-F96B-A5ED86B50B06}" dt="2024-12-15T10:31:35.369" v="1406"/>
          <ac:spMkLst>
            <pc:docMk/>
            <pc:sldMk cId="3365111820" sldId="307"/>
            <ac:spMk id="6" creationId="{7A4D8A59-884D-66EF-F9C2-3DD7BB1537C8}"/>
          </ac:spMkLst>
        </pc:spChg>
      </pc:sldChg>
      <pc:sldChg chg="addSp delSp modSp new mod modClrScheme chgLayout">
        <pc:chgData name="Melissa Lawrence" userId="S::melawrence@my365.bellevue.edu::a5009ff8-e78c-41d0-a4e3-10741d8a853c" providerId="AD" clId="Web-{4564CD67-D63B-8F0B-F96B-A5ED86B50B06}" dt="2024-12-15T10:33:26.420" v="1417" actId="20577"/>
        <pc:sldMkLst>
          <pc:docMk/>
          <pc:sldMk cId="1738297743" sldId="308"/>
        </pc:sldMkLst>
        <pc:spChg chg="mod ord">
          <ac:chgData name="Melissa Lawrence" userId="S::melawrence@my365.bellevue.edu::a5009ff8-e78c-41d0-a4e3-10741d8a853c" providerId="AD" clId="Web-{4564CD67-D63B-8F0B-F96B-A5ED86B50B06}" dt="2024-12-15T09:44:34.419" v="933" actId="1076"/>
          <ac:spMkLst>
            <pc:docMk/>
            <pc:sldMk cId="1738297743" sldId="308"/>
            <ac:spMk id="2" creationId="{FE8C0D4C-5032-DA59-8ED2-71B76F1AAF09}"/>
          </ac:spMkLst>
        </pc:spChg>
        <pc:spChg chg="del mod ord">
          <ac:chgData name="Melissa Lawrence" userId="S::melawrence@my365.bellevue.edu::a5009ff8-e78c-41d0-a4e3-10741d8a853c" providerId="AD" clId="Web-{4564CD67-D63B-8F0B-F96B-A5ED86B50B06}" dt="2024-12-15T09:40:50.568" v="848"/>
          <ac:spMkLst>
            <pc:docMk/>
            <pc:sldMk cId="1738297743" sldId="308"/>
            <ac:spMk id="3" creationId="{FD2C3269-5545-1F8D-941A-F3F6D4D1A6FB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9:44.909" v="843"/>
          <ac:spMkLst>
            <pc:docMk/>
            <pc:sldMk cId="1738297743" sldId="308"/>
            <ac:spMk id="4" creationId="{8E01E1F5-F251-DEAF-DCFE-C19D17D2D62C}"/>
          </ac:spMkLst>
        </pc:spChg>
        <pc:spChg chg="del mod ord">
          <ac:chgData name="Melissa Lawrence" userId="S::melawrence@my365.bellevue.edu::a5009ff8-e78c-41d0-a4e3-10741d8a853c" providerId="AD" clId="Web-{4564CD67-D63B-8F0B-F96B-A5ED86B50B06}" dt="2024-12-15T09:40:50.568" v="848"/>
          <ac:spMkLst>
            <pc:docMk/>
            <pc:sldMk cId="1738297743" sldId="308"/>
            <ac:spMk id="5" creationId="{8F29050E-E3D5-76C5-AB17-1C6524E6176B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9:44.909" v="843"/>
          <ac:spMkLst>
            <pc:docMk/>
            <pc:sldMk cId="1738297743" sldId="308"/>
            <ac:spMk id="6" creationId="{A3FD63F7-10C8-5910-B386-766C82A4070D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9:44.909" v="843"/>
          <ac:spMkLst>
            <pc:docMk/>
            <pc:sldMk cId="1738297743" sldId="308"/>
            <ac:spMk id="7" creationId="{A097C794-17BF-27CF-E1A0-BD1A61FCE9FE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9:44.909" v="843"/>
          <ac:spMkLst>
            <pc:docMk/>
            <pc:sldMk cId="1738297743" sldId="308"/>
            <ac:spMk id="8" creationId="{857F9AC1-7E6C-B689-8B85-14B8E1122DBE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09:39:44.909" v="843"/>
          <ac:spMkLst>
            <pc:docMk/>
            <pc:sldMk cId="1738297743" sldId="308"/>
            <ac:spMk id="9" creationId="{79EB0449-B4F9-3B5D-DFBD-0641E19FF17E}"/>
          </ac:spMkLst>
        </pc:spChg>
        <pc:spChg chg="add del mod ord">
          <ac:chgData name="Melissa Lawrence" userId="S::melawrence@my365.bellevue.edu::a5009ff8-e78c-41d0-a4e3-10741d8a853c" providerId="AD" clId="Web-{4564CD67-D63B-8F0B-F96B-A5ED86B50B06}" dt="2024-12-15T09:40:37.427" v="846"/>
          <ac:spMkLst>
            <pc:docMk/>
            <pc:sldMk cId="1738297743" sldId="308"/>
            <ac:spMk id="10" creationId="{958A14E8-67C9-FE9F-0792-F3D9B8D3711F}"/>
          </ac:spMkLst>
        </pc:spChg>
        <pc:spChg chg="add del">
          <ac:chgData name="Melissa Lawrence" userId="S::melawrence@my365.bellevue.edu::a5009ff8-e78c-41d0-a4e3-10741d8a853c" providerId="AD" clId="Web-{4564CD67-D63B-8F0B-F96B-A5ED86B50B06}" dt="2024-12-15T10:31:53.807" v="1408"/>
          <ac:spMkLst>
            <pc:docMk/>
            <pc:sldMk cId="1738297743" sldId="308"/>
            <ac:spMk id="13" creationId="{4DE24A95-FE37-24DF-B2E7-33E530BB6CC0}"/>
          </ac:spMkLst>
        </pc:spChg>
        <pc:spChg chg="add del">
          <ac:chgData name="Melissa Lawrence" userId="S::melawrence@my365.bellevue.edu::a5009ff8-e78c-41d0-a4e3-10741d8a853c" providerId="AD" clId="Web-{4564CD67-D63B-8F0B-F96B-A5ED86B50B06}" dt="2024-12-15T10:32:01.902" v="1410"/>
          <ac:spMkLst>
            <pc:docMk/>
            <pc:sldMk cId="1738297743" sldId="308"/>
            <ac:spMk id="15" creationId="{1A7E1654-7DE1-8695-819C-8D964CA495B5}"/>
          </ac:spMkLst>
        </pc:spChg>
        <pc:spChg chg="add mod">
          <ac:chgData name="Melissa Lawrence" userId="S::melawrence@my365.bellevue.edu::a5009ff8-e78c-41d0-a4e3-10741d8a853c" providerId="AD" clId="Web-{4564CD67-D63B-8F0B-F96B-A5ED86B50B06}" dt="2024-12-15T09:44:34.435" v="934" actId="1076"/>
          <ac:spMkLst>
            <pc:docMk/>
            <pc:sldMk cId="1738297743" sldId="308"/>
            <ac:spMk id="16" creationId="{7981FAA6-1306-C07F-3C1B-783F693710B5}"/>
          </ac:spMkLst>
        </pc:spChg>
        <pc:spChg chg="add mod">
          <ac:chgData name="Melissa Lawrence" userId="S::melawrence@my365.bellevue.edu::a5009ff8-e78c-41d0-a4e3-10741d8a853c" providerId="AD" clId="Web-{4564CD67-D63B-8F0B-F96B-A5ED86B50B06}" dt="2024-12-15T09:45:06.717" v="946" actId="20577"/>
          <ac:spMkLst>
            <pc:docMk/>
            <pc:sldMk cId="1738297743" sldId="308"/>
            <ac:spMk id="18" creationId="{4A415A86-3A17-1342-BE09-6552CC2066CD}"/>
          </ac:spMkLst>
        </pc:spChg>
        <pc:spChg chg="add del">
          <ac:chgData name="Melissa Lawrence" userId="S::melawrence@my365.bellevue.edu::a5009ff8-e78c-41d0-a4e3-10741d8a853c" providerId="AD" clId="Web-{4564CD67-D63B-8F0B-F96B-A5ED86B50B06}" dt="2024-12-15T10:32:21.886" v="1412"/>
          <ac:spMkLst>
            <pc:docMk/>
            <pc:sldMk cId="1738297743" sldId="308"/>
            <ac:spMk id="19" creationId="{99557B9B-F8FD-FAFD-2E7F-1025A1F8E6BD}"/>
          </ac:spMkLst>
        </pc:spChg>
        <pc:spChg chg="add mod">
          <ac:chgData name="Melissa Lawrence" userId="S::melawrence@my365.bellevue.edu::a5009ff8-e78c-41d0-a4e3-10741d8a853c" providerId="AD" clId="Web-{4564CD67-D63B-8F0B-F96B-A5ED86B50B06}" dt="2024-12-15T10:33:26.420" v="1417" actId="20577"/>
          <ac:spMkLst>
            <pc:docMk/>
            <pc:sldMk cId="1738297743" sldId="308"/>
            <ac:spMk id="21" creationId="{E9C687FE-9D71-8FB1-252B-578335558FC9}"/>
          </ac:spMkLst>
        </pc:spChg>
        <pc:picChg chg="add mod ord">
          <ac:chgData name="Melissa Lawrence" userId="S::melawrence@my365.bellevue.edu::a5009ff8-e78c-41d0-a4e3-10741d8a853c" providerId="AD" clId="Web-{4564CD67-D63B-8F0B-F96B-A5ED86B50B06}" dt="2024-12-15T09:40:50.568" v="848"/>
          <ac:picMkLst>
            <pc:docMk/>
            <pc:sldMk cId="1738297743" sldId="308"/>
            <ac:picMk id="11" creationId="{656B66FD-9BE2-52BC-480B-9A4516175D4A}"/>
          </ac:picMkLst>
        </pc:picChg>
      </pc:sldChg>
      <pc:sldChg chg="delSp modSp add ord replId">
        <pc:chgData name="Melissa Lawrence" userId="S::melawrence@my365.bellevue.edu::a5009ff8-e78c-41d0-a4e3-10741d8a853c" providerId="AD" clId="Web-{4564CD67-D63B-8F0B-F96B-A5ED86B50B06}" dt="2024-12-15T10:30:16.194" v="1396"/>
        <pc:sldMkLst>
          <pc:docMk/>
          <pc:sldMk cId="3126570678" sldId="309"/>
        </pc:sldMkLst>
        <pc:spChg chg="mod">
          <ac:chgData name="Melissa Lawrence" userId="S::melawrence@my365.bellevue.edu::a5009ff8-e78c-41d0-a4e3-10741d8a853c" providerId="AD" clId="Web-{4564CD67-D63B-8F0B-F96B-A5ED86B50B06}" dt="2024-12-15T09:59:53.171" v="1092" actId="20577"/>
          <ac:spMkLst>
            <pc:docMk/>
            <pc:sldMk cId="3126570678" sldId="309"/>
            <ac:spMk id="2" creationId="{4F0D091F-2E1A-3912-A662-9729BFF72CE3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00:24.688" v="1105" actId="20577"/>
          <ac:spMkLst>
            <pc:docMk/>
            <pc:sldMk cId="3126570678" sldId="309"/>
            <ac:spMk id="111" creationId="{E98D4F18-5E2F-031D-60BB-4B142E36E32B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00:43.969" v="1116" actId="20577"/>
          <ac:spMkLst>
            <pc:docMk/>
            <pc:sldMk cId="3126570678" sldId="309"/>
            <ac:spMk id="112" creationId="{43AE4C46-DDC1-E4A5-9BB9-D3B96E0DB1DD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00:45.032" v="1118" actId="20577"/>
          <ac:spMkLst>
            <pc:docMk/>
            <pc:sldMk cId="3126570678" sldId="309"/>
            <ac:spMk id="113" creationId="{8C559730-60A8-902B-3589-AA34371DB453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10:30:16.194" v="1396"/>
          <ac:spMkLst>
            <pc:docMk/>
            <pc:sldMk cId="3126570678" sldId="309"/>
            <ac:spMk id="114" creationId="{40207CFE-CACC-9CEB-794D-0044294F7CAA}"/>
          </ac:spMkLst>
        </pc:spChg>
        <pc:picChg chg="mod">
          <ac:chgData name="Melissa Lawrence" userId="S::melawrence@my365.bellevue.edu::a5009ff8-e78c-41d0-a4e3-10741d8a853c" providerId="AD" clId="Web-{4564CD67-D63B-8F0B-F96B-A5ED86B50B06}" dt="2024-12-15T10:01:19.986" v="1119"/>
          <ac:picMkLst>
            <pc:docMk/>
            <pc:sldMk cId="3126570678" sldId="309"/>
            <ac:picMk id="15" creationId="{19B5A019-6008-AAEB-39DC-F85184DEDB44}"/>
          </ac:picMkLst>
        </pc:picChg>
        <pc:picChg chg="mod">
          <ac:chgData name="Melissa Lawrence" userId="S::melawrence@my365.bellevue.edu::a5009ff8-e78c-41d0-a4e3-10741d8a853c" providerId="AD" clId="Web-{4564CD67-D63B-8F0B-F96B-A5ED86B50B06}" dt="2024-12-15T10:01:59.316" v="1120"/>
          <ac:picMkLst>
            <pc:docMk/>
            <pc:sldMk cId="3126570678" sldId="309"/>
            <ac:picMk id="16" creationId="{129A1E8D-CE65-F046-1CF2-7E54F3397E1A}"/>
          </ac:picMkLst>
        </pc:picChg>
        <pc:picChg chg="mod">
          <ac:chgData name="Melissa Lawrence" userId="S::melawrence@my365.bellevue.edu::a5009ff8-e78c-41d0-a4e3-10741d8a853c" providerId="AD" clId="Web-{4564CD67-D63B-8F0B-F96B-A5ED86B50B06}" dt="2024-12-15T10:02:24.551" v="1121"/>
          <ac:picMkLst>
            <pc:docMk/>
            <pc:sldMk cId="3126570678" sldId="309"/>
            <ac:picMk id="17" creationId="{26F3E24E-817F-294D-EF2C-DEEBCD8C1E80}"/>
          </ac:picMkLst>
        </pc:picChg>
      </pc:sldChg>
      <pc:sldChg chg="addSp modSp add ord replId">
        <pc:chgData name="Melissa Lawrence" userId="S::melawrence@my365.bellevue.edu::a5009ff8-e78c-41d0-a4e3-10741d8a853c" providerId="AD" clId="Web-{4564CD67-D63B-8F0B-F96B-A5ED86B50B06}" dt="2024-12-15T10:33:51.389" v="1422" actId="20577"/>
        <pc:sldMkLst>
          <pc:docMk/>
          <pc:sldMk cId="3025683086" sldId="310"/>
        </pc:sldMkLst>
        <pc:spChg chg="mod">
          <ac:chgData name="Melissa Lawrence" userId="S::melawrence@my365.bellevue.edu::a5009ff8-e78c-41d0-a4e3-10741d8a853c" providerId="AD" clId="Web-{4564CD67-D63B-8F0B-F96B-A5ED86B50B06}" dt="2024-12-15T10:03:30.413" v="1131" actId="20577"/>
          <ac:spMkLst>
            <pc:docMk/>
            <pc:sldMk cId="3025683086" sldId="310"/>
            <ac:spMk id="2" creationId="{FE8C0D4C-5032-DA59-8ED2-71B76F1AAF09}"/>
          </ac:spMkLst>
        </pc:spChg>
        <pc:spChg chg="add mod">
          <ac:chgData name="Melissa Lawrence" userId="S::melawrence@my365.bellevue.edu::a5009ff8-e78c-41d0-a4e3-10741d8a853c" providerId="AD" clId="Web-{4564CD67-D63B-8F0B-F96B-A5ED86B50B06}" dt="2024-12-15T10:33:51.389" v="1422" actId="20577"/>
          <ac:spMkLst>
            <pc:docMk/>
            <pc:sldMk cId="3025683086" sldId="310"/>
            <ac:spMk id="4" creationId="{D2071EAD-243C-15B6-5247-3F560B865E04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09:59.209" v="1181" actId="20577"/>
          <ac:spMkLst>
            <pc:docMk/>
            <pc:sldMk cId="3025683086" sldId="310"/>
            <ac:spMk id="18" creationId="{4A415A86-3A17-1342-BE09-6552CC2066CD}"/>
          </ac:spMkLst>
        </pc:spChg>
        <pc:picChg chg="add mod">
          <ac:chgData name="Melissa Lawrence" userId="S::melawrence@my365.bellevue.edu::a5009ff8-e78c-41d0-a4e3-10741d8a853c" providerId="AD" clId="Web-{4564CD67-D63B-8F0B-F96B-A5ED86B50B06}" dt="2024-12-15T10:07:42.251" v="1150" actId="14100"/>
          <ac:picMkLst>
            <pc:docMk/>
            <pc:sldMk cId="3025683086" sldId="310"/>
            <ac:picMk id="3" creationId="{B1397A67-20FE-7A88-D72D-6F6271562C3B}"/>
          </ac:picMkLst>
        </pc:picChg>
        <pc:picChg chg="mod">
          <ac:chgData name="Melissa Lawrence" userId="S::melawrence@my365.bellevue.edu::a5009ff8-e78c-41d0-a4e3-10741d8a853c" providerId="AD" clId="Web-{4564CD67-D63B-8F0B-F96B-A5ED86B50B06}" dt="2024-12-15T10:05:41.325" v="1137"/>
          <ac:picMkLst>
            <pc:docMk/>
            <pc:sldMk cId="3025683086" sldId="310"/>
            <ac:picMk id="11" creationId="{656B66FD-9BE2-52BC-480B-9A4516175D4A}"/>
          </ac:picMkLst>
        </pc:picChg>
      </pc:sldChg>
      <pc:sldChg chg="delSp modSp add ord replId">
        <pc:chgData name="Melissa Lawrence" userId="S::melawrence@my365.bellevue.edu::a5009ff8-e78c-41d0-a4e3-10741d8a853c" providerId="AD" clId="Web-{4564CD67-D63B-8F0B-F96B-A5ED86B50B06}" dt="2024-12-15T10:30:09.303" v="1395"/>
        <pc:sldMkLst>
          <pc:docMk/>
          <pc:sldMk cId="3599358084" sldId="311"/>
        </pc:sldMkLst>
        <pc:spChg chg="mod">
          <ac:chgData name="Melissa Lawrence" userId="S::melawrence@my365.bellevue.edu::a5009ff8-e78c-41d0-a4e3-10741d8a853c" providerId="AD" clId="Web-{4564CD67-D63B-8F0B-F96B-A5ED86B50B06}" dt="2024-12-15T10:10:47.586" v="1192" actId="20577"/>
          <ac:spMkLst>
            <pc:docMk/>
            <pc:sldMk cId="3599358084" sldId="311"/>
            <ac:spMk id="2" creationId="{4F0D091F-2E1A-3912-A662-9729BFF72CE3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11:31.884" v="1204" actId="20577"/>
          <ac:spMkLst>
            <pc:docMk/>
            <pc:sldMk cId="3599358084" sldId="311"/>
            <ac:spMk id="111" creationId="{E98D4F18-5E2F-031D-60BB-4B142E36E32B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13:34.545" v="1224" actId="20577"/>
          <ac:spMkLst>
            <pc:docMk/>
            <pc:sldMk cId="3599358084" sldId="311"/>
            <ac:spMk id="112" creationId="{43AE4C46-DDC1-E4A5-9BB9-D3B96E0DB1DD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13:36.920" v="1225" actId="20577"/>
          <ac:spMkLst>
            <pc:docMk/>
            <pc:sldMk cId="3599358084" sldId="311"/>
            <ac:spMk id="113" creationId="{8C559730-60A8-902B-3589-AA34371DB453}"/>
          </ac:spMkLst>
        </pc:spChg>
        <pc:spChg chg="del">
          <ac:chgData name="Melissa Lawrence" userId="S::melawrence@my365.bellevue.edu::a5009ff8-e78c-41d0-a4e3-10741d8a853c" providerId="AD" clId="Web-{4564CD67-D63B-8F0B-F96B-A5ED86B50B06}" dt="2024-12-15T10:30:09.303" v="1395"/>
          <ac:spMkLst>
            <pc:docMk/>
            <pc:sldMk cId="3599358084" sldId="311"/>
            <ac:spMk id="114" creationId="{40207CFE-CACC-9CEB-794D-0044294F7CAA}"/>
          </ac:spMkLst>
        </pc:spChg>
        <pc:picChg chg="mod">
          <ac:chgData name="Melissa Lawrence" userId="S::melawrence@my365.bellevue.edu::a5009ff8-e78c-41d0-a4e3-10741d8a853c" providerId="AD" clId="Web-{4564CD67-D63B-8F0B-F96B-A5ED86B50B06}" dt="2024-12-15T10:14:17.781" v="1226"/>
          <ac:picMkLst>
            <pc:docMk/>
            <pc:sldMk cId="3599358084" sldId="311"/>
            <ac:picMk id="15" creationId="{19B5A019-6008-AAEB-39DC-F85184DEDB44}"/>
          </ac:picMkLst>
        </pc:picChg>
        <pc:picChg chg="mod">
          <ac:chgData name="Melissa Lawrence" userId="S::melawrence@my365.bellevue.edu::a5009ff8-e78c-41d0-a4e3-10741d8a853c" providerId="AD" clId="Web-{4564CD67-D63B-8F0B-F96B-A5ED86B50B06}" dt="2024-12-15T10:14:41.313" v="1227"/>
          <ac:picMkLst>
            <pc:docMk/>
            <pc:sldMk cId="3599358084" sldId="311"/>
            <ac:picMk id="16" creationId="{129A1E8D-CE65-F046-1CF2-7E54F3397E1A}"/>
          </ac:picMkLst>
        </pc:picChg>
        <pc:picChg chg="mod">
          <ac:chgData name="Melissa Lawrence" userId="S::melawrence@my365.bellevue.edu::a5009ff8-e78c-41d0-a4e3-10741d8a853c" providerId="AD" clId="Web-{4564CD67-D63B-8F0B-F96B-A5ED86B50B06}" dt="2024-12-15T10:15:47.643" v="1228"/>
          <ac:picMkLst>
            <pc:docMk/>
            <pc:sldMk cId="3599358084" sldId="311"/>
            <ac:picMk id="17" creationId="{26F3E24E-817F-294D-EF2C-DEEBCD8C1E80}"/>
          </ac:picMkLst>
        </pc:picChg>
      </pc:sldChg>
      <pc:sldChg chg="delSp modSp add replId">
        <pc:chgData name="Melissa Lawrence" userId="S::melawrence@my365.bellevue.edu::a5009ff8-e78c-41d0-a4e3-10741d8a853c" providerId="AD" clId="Web-{4564CD67-D63B-8F0B-F96B-A5ED86B50B06}" dt="2024-12-15T10:29:59.256" v="1393"/>
        <pc:sldMkLst>
          <pc:docMk/>
          <pc:sldMk cId="141531896" sldId="312"/>
        </pc:sldMkLst>
        <pc:spChg chg="mod">
          <ac:chgData name="Melissa Lawrence" userId="S::melawrence@my365.bellevue.edu::a5009ff8-e78c-41d0-a4e3-10741d8a853c" providerId="AD" clId="Web-{4564CD67-D63B-8F0B-F96B-A5ED86B50B06}" dt="2024-12-15T10:25:25.762" v="1353" actId="20577"/>
          <ac:spMkLst>
            <pc:docMk/>
            <pc:sldMk cId="141531896" sldId="312"/>
            <ac:spMk id="2" creationId="{FCEE1A49-8199-ECBA-F9E7-551BEFA74FDA}"/>
          </ac:spMkLst>
        </pc:spChg>
        <pc:spChg chg="mod">
          <ac:chgData name="Melissa Lawrence" userId="S::melawrence@my365.bellevue.edu::a5009ff8-e78c-41d0-a4e3-10741d8a853c" providerId="AD" clId="Web-{4564CD67-D63B-8F0B-F96B-A5ED86B50B06}" dt="2024-12-15T10:28:52.019" v="1391" actId="20577"/>
          <ac:spMkLst>
            <pc:docMk/>
            <pc:sldMk cId="141531896" sldId="312"/>
            <ac:spMk id="3" creationId="{49F2B581-1464-7473-76FB-33CF5B842763}"/>
          </ac:spMkLst>
        </pc:spChg>
        <pc:spChg chg="del mod">
          <ac:chgData name="Melissa Lawrence" userId="S::melawrence@my365.bellevue.edu::a5009ff8-e78c-41d0-a4e3-10741d8a853c" providerId="AD" clId="Web-{4564CD67-D63B-8F0B-F96B-A5ED86B50B06}" dt="2024-12-15T10:29:59.256" v="1393"/>
          <ac:spMkLst>
            <pc:docMk/>
            <pc:sldMk cId="141531896" sldId="312"/>
            <ac:spMk id="8" creationId="{DC4B9E40-329B-1448-523D-8791DC39EBA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07771-3FAA-4D43-A059-9A7D838C2880}" type="datetimeFigureOut">
              <a:rPr lang="en-US" smtClean="0"/>
              <a:t>12/15/2024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68C18-1BF1-F447-95ED-60EAAE3542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759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support.microsoft.com/en-us/office/edit-your-school-presentation-44445997-6769-4d44-8b30-f9e3050adbfb?ui=en-us&amp;rs=en-us&amp;ad=us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9987" y="884255"/>
            <a:ext cx="5148105" cy="2857510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8000" b="1" cap="all" baseline="0"/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2B5661-7CA8-2748-8523-AD0DFD354CC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08057" y="4552915"/>
            <a:ext cx="5030036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 b="1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Add Subtitle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057" y="4928790"/>
            <a:ext cx="5030036" cy="1502677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63268" y="4083933"/>
            <a:ext cx="1253208" cy="0"/>
          </a:xfrm>
          <a:prstGeom prst="line">
            <a:avLst/>
          </a:prstGeom>
          <a:ln w="76200">
            <a:solidFill>
              <a:schemeClr val="accent2">
                <a:alpha val="50196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FF9B1CD-0F75-2582-F5BC-0027F62F80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8657" y="1064814"/>
            <a:ext cx="4884723" cy="5024485"/>
          </a:xfrm>
          <a:prstGeom prst="ellipse">
            <a:avLst/>
          </a:prstGeom>
          <a:ln w="9525"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 dirty="0"/>
              <a:t>Click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265495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6B18601-29B7-CEC1-B476-E63FC26258C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8647" y="1497208"/>
            <a:ext cx="8266112" cy="4541837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93590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2E5F8C-6D58-8F32-B51F-0C3D8A34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3739" y="0"/>
            <a:ext cx="7938261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865" y="1665516"/>
            <a:ext cx="2492882" cy="350687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66693-B86C-0A7F-4122-5AFA5028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8FDCB9-AEA4-F924-769F-D7879C1F8D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22978" y="1532515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F1B55E6-D30C-94A2-74A3-7753E4C42B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1376" y="1355087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CF472EDF-4FA4-A513-0E98-D822B8C958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22978" y="3030332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1466440-7F75-D2E2-E6A5-0B6934E0C4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71375" y="2852903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67C585A-7EB8-F39C-0B1A-47CB38C4717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22978" y="4528149"/>
            <a:ext cx="777240" cy="777240"/>
          </a:xfrm>
          <a:prstGeom prst="ellipse">
            <a:avLst/>
          </a:prstGeom>
          <a:solidFill>
            <a:schemeClr val="tx1"/>
          </a:solidFill>
        </p:spPr>
        <p:txBody>
          <a:bodyPr lIns="0" tIns="0" rIns="0" bIns="91440" anchor="ctr">
            <a:norm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8F912DBC-B36A-7029-667C-F8439553300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71375" y="4350721"/>
            <a:ext cx="5052635" cy="1132097"/>
          </a:xfrm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235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8873926-7B78-3D8B-7329-EF50EAE6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152471" y="983016"/>
            <a:ext cx="7176252" cy="4806702"/>
            <a:chOff x="3843454" y="907788"/>
            <a:chExt cx="7789936" cy="521775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4085623-B323-15BB-984D-DDE69D4B9587}"/>
                </a:ext>
              </a:extLst>
            </p:cNvPr>
            <p:cNvSpPr/>
            <p:nvPr/>
          </p:nvSpPr>
          <p:spPr>
            <a:xfrm>
              <a:off x="3843454" y="3122988"/>
              <a:ext cx="3002552" cy="3002552"/>
            </a:xfrm>
            <a:prstGeom prst="ellipse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6C7E221-8D2B-CBFC-68D6-839D5E0657F8}"/>
                </a:ext>
              </a:extLst>
            </p:cNvPr>
            <p:cNvSpPr/>
            <p:nvPr/>
          </p:nvSpPr>
          <p:spPr>
            <a:xfrm>
              <a:off x="8630838" y="907788"/>
              <a:ext cx="3002552" cy="3002552"/>
            </a:xfrm>
            <a:prstGeom prst="ellipse">
              <a:avLst/>
            </a:prstGeom>
            <a:solidFill>
              <a:schemeClr val="accent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75363E9-2831-22C4-5953-A85CCD374559}"/>
                </a:ext>
              </a:extLst>
            </p:cNvPr>
            <p:cNvSpPr/>
            <p:nvPr/>
          </p:nvSpPr>
          <p:spPr>
            <a:xfrm>
              <a:off x="6431113" y="2040522"/>
              <a:ext cx="2786092" cy="278609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D9BC358-DA62-078E-A1CA-3210A4B84823}"/>
                </a:ext>
              </a:extLst>
            </p:cNvPr>
            <p:cNvSpPr/>
            <p:nvPr/>
          </p:nvSpPr>
          <p:spPr>
            <a:xfrm>
              <a:off x="6214653" y="1838034"/>
              <a:ext cx="3201728" cy="320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orbel" panose="020B05030202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66693-B86C-0A7F-4122-5AFA5028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AB175B-864E-BA0F-E983-C33054BB0D7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7865" y="1665516"/>
            <a:ext cx="2492882" cy="3506871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45561" y="3838475"/>
            <a:ext cx="2146157" cy="98473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FDE2C736-388B-9EFD-81DA-A15F750F953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45561" y="4857546"/>
            <a:ext cx="2146157" cy="314841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F2E321BD-9A11-AE29-8459-9C200AF797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33442" y="2753783"/>
            <a:ext cx="1984267" cy="94857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86DD92F1-24D0-50C9-4AB7-DC84EC5DEA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43490" y="3702356"/>
            <a:ext cx="1984267" cy="317712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EFE4CF5-A2F0-8B32-3770-9CAA8D022A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971447" y="1712736"/>
            <a:ext cx="1984267" cy="896066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D79E692B-5B0D-1A20-90E6-6E364FBB4E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71447" y="2608801"/>
            <a:ext cx="1984267" cy="365125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600" b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94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F2E5F8C-6D58-8F32-B51F-0C3D8A348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3739" y="0"/>
            <a:ext cx="7938261" cy="68580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17" y="269182"/>
            <a:ext cx="3362008" cy="1196426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7816" y="2100107"/>
            <a:ext cx="2899443" cy="307228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66693-B86C-0A7F-4122-5AFA50286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802953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BB38A35A-0479-9C12-5A6F-E459151CA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3485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36BCCE0-8E96-CFD7-773F-6DD34953319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559245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1F1B55E6-D30C-94A2-74A3-7753E4C42B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17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312D6E0-52A8-9730-81A1-85A486A1F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2181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Picture Placeholder 27">
            <a:extLst>
              <a:ext uri="{FF2B5EF4-FFF2-40B4-BE49-F238E27FC236}">
                <a16:creationId xmlns:a16="http://schemas.microsoft.com/office/drawing/2014/main" id="{DDE02828-F855-FC8F-BE08-3709165F933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867941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27154A6-5E2E-B227-1A26-0180BD3790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15313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C45418-A5D9-CF6D-A126-CFC582205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10877" y="873373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icture Placeholder 27">
            <a:extLst>
              <a:ext uri="{FF2B5EF4-FFF2-40B4-BE49-F238E27FC236}">
                <a16:creationId xmlns:a16="http://schemas.microsoft.com/office/drawing/2014/main" id="{C9960172-8670-373D-A621-80693CE45A8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176637" y="1239133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4550A4-3E55-BC7E-8E76-D618452D34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724009" y="2504151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3DC7D4-9A01-6517-BBA3-25985ED39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93485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Picture Placeholder 27">
            <a:extLst>
              <a:ext uri="{FF2B5EF4-FFF2-40B4-BE49-F238E27FC236}">
                <a16:creationId xmlns:a16="http://schemas.microsoft.com/office/drawing/2014/main" id="{8B660B9C-1FDD-B66C-4771-6927C706C11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59245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5CEDB5D2-20DC-E42D-81A3-DD675DB5DA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06617" y="5112564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E0A5FF-B1AF-63A9-AB13-9C59EC05FD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2181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Picture Placeholder 27">
            <a:extLst>
              <a:ext uri="{FF2B5EF4-FFF2-40B4-BE49-F238E27FC236}">
                <a16:creationId xmlns:a16="http://schemas.microsoft.com/office/drawing/2014/main" id="{CE1131E2-6ABA-CCF9-F1A8-115DB733B6E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867941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11333C39-8C83-07F1-DB19-333B85C4D55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15313" y="5122612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65DEC11-1F32-4EAC-3FA0-360A3FEBE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10877" y="3507830"/>
            <a:ext cx="1463040" cy="14630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Picture Placeholder 27">
            <a:extLst>
              <a:ext uri="{FF2B5EF4-FFF2-40B4-BE49-F238E27FC236}">
                <a16:creationId xmlns:a16="http://schemas.microsoft.com/office/drawing/2014/main" id="{ADD5603E-E24A-E9C5-D35F-A38DC46658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176637" y="3895767"/>
            <a:ext cx="731520" cy="73152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E65FCE6B-F5AD-CA04-8BC6-D677E90648C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724009" y="5122612"/>
            <a:ext cx="1636776" cy="821854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126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440766"/>
            <a:ext cx="10506386" cy="586583"/>
          </a:xfrm>
        </p:spPr>
        <p:txBody>
          <a:bodyPr anchor="b">
            <a:normAutofit/>
          </a:bodyPr>
          <a:lstStyle>
            <a:lvl1pPr algn="l">
              <a:lnSpc>
                <a:spcPct val="75000"/>
              </a:lnSpc>
              <a:defRPr sz="3200" b="1" cap="all" baseline="0"/>
            </a:lvl1pPr>
          </a:lstStyle>
          <a:p>
            <a:r>
              <a:rPr lang="en-US" dirty="0"/>
              <a:t>Add Title </a:t>
            </a:r>
          </a:p>
        </p:txBody>
      </p:sp>
      <p:cxnSp>
        <p:nvCxnSpPr>
          <p:cNvPr id="13" name="Straight Connector 12" descr="Verticle Rule Line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370880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9171D-B8A1-3D4F-8F0C-145874B4BC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08647" y="1497208"/>
            <a:ext cx="8266112" cy="2471891"/>
          </a:xfrm>
        </p:spPr>
        <p:txBody>
          <a:bodyPr/>
          <a:lstStyle>
            <a:lvl1pPr marL="0" indent="0">
              <a:lnSpc>
                <a:spcPct val="150000"/>
              </a:lnSpc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0BFEB1E-8991-0667-6BDA-AFC8E1A819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08647" y="4270548"/>
            <a:ext cx="8265604" cy="1090244"/>
          </a:xfrm>
        </p:spPr>
        <p:txBody>
          <a:bodyPr lIns="137160" tIns="0" rIns="0" bIns="0" numCol="3" spcCol="640080">
            <a:normAutofit/>
          </a:bodyPr>
          <a:lstStyle>
            <a:lvl1pPr marL="182880" indent="-347472">
              <a:lnSpc>
                <a:spcPct val="150000"/>
              </a:lnSpc>
              <a:buFont typeface="Arial" panose="020B0604020202020204" pitchFamily="34" charset="0"/>
              <a:buChar char="•"/>
              <a:defRPr sz="16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12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214692"/>
            <a:ext cx="3713700" cy="12459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28743" y="2090054"/>
            <a:ext cx="8034492" cy="4093447"/>
          </a:xfrm>
        </p:spPr>
        <p:txBody>
          <a:bodyPr>
            <a:noAutofit/>
          </a:bodyPr>
          <a:lstStyle>
            <a:lvl1pPr marL="274320" indent="-274320">
              <a:lnSpc>
                <a:spcPct val="120000"/>
              </a:lnSpc>
              <a:spcBef>
                <a:spcPts val="3000"/>
              </a:spcBef>
              <a:buFont typeface="Arial" panose="020B0604020202020204" pitchFamily="34" charset="0"/>
              <a:buChar char="•"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Add text here</a:t>
            </a:r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792905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5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EF6AE-149E-CEA7-AE00-D115EB2346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865" y="214692"/>
            <a:ext cx="3713700" cy="124598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200" b="1" cap="all" baseline="0"/>
            </a:lvl1pPr>
          </a:lstStyle>
          <a:p>
            <a:r>
              <a:rPr lang="en-US" dirty="0"/>
              <a:t>Add Title 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B04BD1D-781E-E27B-949C-49484EB07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56288" y="2059910"/>
            <a:ext cx="4072934" cy="1125419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3000"/>
              </a:spcBef>
              <a:buFont typeface="Arial" panose="020B0604020202020204" pitchFamily="34" charset="0"/>
              <a:buNone/>
              <a:defRPr sz="2400" u="sng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endParaRPr lang="en-US" dirty="0"/>
          </a:p>
        </p:txBody>
      </p:sp>
      <p:cxnSp>
        <p:nvCxnSpPr>
          <p:cNvPr id="13" name="Straight Connector 12" title="Verticle Rule Line">
            <a:extLst>
              <a:ext uri="{FF2B5EF4-FFF2-40B4-BE49-F238E27FC236}">
                <a16:creationId xmlns:a16="http://schemas.microsoft.com/office/drawing/2014/main" id="{CE266693-B86C-0A7F-4122-5AFA5028696B}"/>
              </a:ext>
            </a:extLst>
          </p:cNvPr>
          <p:cNvCxnSpPr>
            <a:cxnSpLocks/>
          </p:cNvCxnSpPr>
          <p:nvPr userDrawn="1"/>
        </p:nvCxnSpPr>
        <p:spPr>
          <a:xfrm flipH="1">
            <a:off x="853219" y="1792905"/>
            <a:ext cx="1253208" cy="0"/>
          </a:xfrm>
          <a:prstGeom prst="line">
            <a:avLst/>
          </a:prstGeom>
          <a:ln w="762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CC2AD9E8-14E8-2D94-11D7-64806DB72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A722167-2F12-D034-503E-17517FE09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8" descr="Circle with left arrow with solid fill">
            <a:hlinkClick r:id="rId2"/>
            <a:extLst>
              <a:ext uri="{FF2B5EF4-FFF2-40B4-BE49-F238E27FC236}">
                <a16:creationId xmlns:a16="http://schemas.microsoft.com/office/drawing/2014/main" id="{D888B852-56B6-C839-5CBD-590D6856CFF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5192428" y="2103070"/>
            <a:ext cx="830997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45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A44999A-DAD5-F853-1F66-4F4611931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>
            <a:lvl1pPr algn="l">
              <a:defRPr sz="1000" cap="all" baseline="0"/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A5DA8F-E966-3396-E829-59C248D67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 lIns="0" tIns="0" rIns="0"/>
          <a:lstStyle>
            <a:lvl1pPr>
              <a:defRPr sz="1000" cap="all" baseline="0"/>
            </a:lvl1pPr>
          </a:lstStyle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19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3000">
              <a:schemeClr val="accent5">
                <a:lumMod val="50000"/>
              </a:schemeClr>
            </a:gs>
            <a:gs pos="100000">
              <a:schemeClr val="accent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olorfulness, purple, magenta, violet&#10;&#10;Description automatically generated">
            <a:extLst>
              <a:ext uri="{FF2B5EF4-FFF2-40B4-BE49-F238E27FC236}">
                <a16:creationId xmlns:a16="http://schemas.microsoft.com/office/drawing/2014/main" id="{21C67B27-3DCB-A612-1630-DEAAA09B86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 cstate="screen">
            <a:alphaModFix amt="2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E9871A-9A2C-2E6F-0221-5C00575ED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15982-9619-48E7-255C-DAB69168F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0CA30-D605-A6EE-40D5-0F18CC14B6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D7005CC9-ACBC-4F41-893C-06CDEFA85144}" type="datetimeFigureOut">
              <a:rPr lang="en-US" smtClean="0"/>
              <a:pPr/>
              <a:t>12/15/2024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EE9BE-1334-B164-BD91-65446700A8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21F1D-6897-D2A8-3BF8-B5672CDFF4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F4D6F5BC-20F0-430F-85EA-3DE30F119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33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15" r:id="rId1"/>
    <p:sldLayoutId id="2147484516" r:id="rId2"/>
    <p:sldLayoutId id="2147484517" r:id="rId3"/>
    <p:sldLayoutId id="2147484518" r:id="rId4"/>
    <p:sldLayoutId id="2147484519" r:id="rId5"/>
    <p:sldLayoutId id="2147484520" r:id="rId6"/>
    <p:sldLayoutId id="2147484521" r:id="rId7"/>
    <p:sldLayoutId id="2147484522" r:id="rId8"/>
    <p:sldLayoutId id="2147484510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5BD28-376C-83FF-3BDA-B0F5DCD0ED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87" y="884255"/>
            <a:ext cx="5148105" cy="2857510"/>
          </a:xfrm>
        </p:spPr>
        <p:txBody>
          <a:bodyPr>
            <a:normAutofit/>
          </a:bodyPr>
          <a:lstStyle/>
          <a:p>
            <a:r>
              <a:rPr lang="en-US" sz="4000" b="0" dirty="0">
                <a:ea typeface="+mj-lt"/>
                <a:cs typeface="+mj-lt"/>
              </a:rPr>
              <a:t>Security Controls in Shared Source Code Repositories</a:t>
            </a:r>
            <a:endParaRPr lang="en-US" sz="4000">
              <a:ea typeface="Batang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C5B2A-4E07-94EA-3944-3703FF79C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8057" y="4552915"/>
            <a:ext cx="5030036" cy="6348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Best Practices for Ensuring the Security of Collaborative Code Development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D781-0F38-BE75-A79C-DABE55E2F0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7367" y="5185037"/>
            <a:ext cx="5030036" cy="8283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Melissa Lawrence, CSD 380, Assignment 11.2, 12/14/2024</a:t>
            </a:r>
          </a:p>
        </p:txBody>
      </p:sp>
      <p:pic>
        <p:nvPicPr>
          <p:cNvPr id="10" name="Picture Placeholder 9" descr="Device and padlock">
            <a:extLst>
              <a:ext uri="{FF2B5EF4-FFF2-40B4-BE49-F238E27FC236}">
                <a16:creationId xmlns:a16="http://schemas.microsoft.com/office/drawing/2014/main" id="{3B249526-D038-B7B4-88AE-1D6E9B20789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2657" r="22657"/>
          <a:stretch/>
        </p:blipFill>
        <p:spPr>
          <a:xfrm>
            <a:off x="6208657" y="1064814"/>
            <a:ext cx="4884723" cy="5024485"/>
          </a:xfrm>
        </p:spPr>
      </p:pic>
    </p:spTree>
    <p:extLst>
      <p:ext uri="{BB962C8B-B14F-4D97-AF65-F5344CB8AC3E}">
        <p14:creationId xmlns:p14="http://schemas.microsoft.com/office/powerpoint/2010/main" val="3813954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64" y="440766"/>
            <a:ext cx="3792159" cy="5402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dirty="0">
                <a:ea typeface="+mj-lt"/>
                <a:cs typeface="+mj-lt"/>
              </a:rPr>
              <a:t>Setting Clear Policies </a:t>
            </a:r>
            <a:endParaRPr lang="en-US" dirty="0"/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355087"/>
            <a:ext cx="5052635" cy="1132097"/>
          </a:xfrm>
        </p:spPr>
        <p:txBody>
          <a:bodyPr>
            <a:normAutofit fontScale="55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Documentation: Establish comprehensive security policies and guidelines for developers. Document essential policies, such as password policies, code review processes, and incident response plans.</a:t>
            </a:r>
            <a:endParaRPr lang="en-US"/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2852903"/>
            <a:ext cx="5052635" cy="11320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Communication: Ensure that all team members are aware of and understand the security policies. Conduct regular training and updates to keep everyone informed.</a:t>
            </a:r>
            <a:endParaRPr lang="en-US" dirty="0"/>
          </a:p>
          <a:p>
            <a:endParaRPr lang="en-US" dirty="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4350721"/>
            <a:ext cx="5052635" cy="11320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Enforcement: Implement mechanisms to enforce compliance with security policies. Use automated tools to check adherence to policies during code commits and reviews.</a:t>
            </a:r>
            <a:endParaRPr lang="en-US"/>
          </a:p>
          <a:p>
            <a:endParaRPr lang="en-US" dirty="0">
              <a:ea typeface="+mn-lt"/>
              <a:cs typeface="+mn-lt"/>
            </a:endParaRP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Graphic 14" descr="Folder Search with solid fill">
            <a:extLst>
              <a:ext uri="{FF2B5EF4-FFF2-40B4-BE49-F238E27FC236}">
                <a16:creationId xmlns:a16="http://schemas.microsoft.com/office/drawing/2014/main" id="{19B5A019-6008-AAEB-39DC-F85184DED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045" y="1361536"/>
            <a:ext cx="914400" cy="914400"/>
          </a:xfrm>
          <a:prstGeom prst="rect">
            <a:avLst/>
          </a:prstGeom>
        </p:spPr>
      </p:pic>
      <p:pic>
        <p:nvPicPr>
          <p:cNvPr id="16" name="Graphic 15" descr="Marketing with solid fill">
            <a:extLst>
              <a:ext uri="{FF2B5EF4-FFF2-40B4-BE49-F238E27FC236}">
                <a16:creationId xmlns:a16="http://schemas.microsoft.com/office/drawing/2014/main" id="{129A1E8D-CE65-F046-1CF2-7E54F339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045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Gavel with solid fill">
            <a:extLst>
              <a:ext uri="{FF2B5EF4-FFF2-40B4-BE49-F238E27FC236}">
                <a16:creationId xmlns:a16="http://schemas.microsoft.com/office/drawing/2014/main" id="{26F3E24E-817F-294D-EF2C-DEEBCD8C1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045" y="4352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358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1A49-8199-ECBA-F9E7-551BEFA74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440766"/>
            <a:ext cx="10506386" cy="586583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  <a:endParaRPr lang="en-US" dirty="0">
              <a:ea typeface="Batang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2B581-1464-7473-76FB-33CF5B8427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5780" y="1712869"/>
            <a:ext cx="10451469" cy="4096530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Security is crucial in shared source code repositories to protect sensitive data and ensure code integrity. </a:t>
            </a:r>
            <a:endParaRPr lang="en-US" dirty="0"/>
          </a:p>
          <a:p>
            <a:endParaRPr lang="en-US" sz="17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Encourage developers and stakeholders to take actionable steps to improve security in their repositories.</a:t>
            </a:r>
            <a:endParaRPr lang="en-US" dirty="0"/>
          </a:p>
          <a:p>
            <a:endParaRPr lang="en-US" sz="17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Emphasize the benefits of a secure repository, including reduced risk, regulatory compliance, and enhanced trust among collaborators.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DD635-374F-7346-179D-A902DF5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826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E1A49-8199-ECBA-F9E7-551BEFA74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440766"/>
            <a:ext cx="10506386" cy="586583"/>
          </a:xfrm>
        </p:spPr>
        <p:txBody>
          <a:bodyPr>
            <a:normAutofit/>
          </a:bodyPr>
          <a:lstStyle/>
          <a:p>
            <a:r>
              <a:rPr lang="en-US" dirty="0"/>
              <a:t>References</a:t>
            </a:r>
            <a:endParaRPr lang="en-US" dirty="0">
              <a:ea typeface="Batang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F2B581-1464-7473-76FB-33CF5B84276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5780" y="1712869"/>
            <a:ext cx="10451469" cy="409653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Tal, L.. (n.d.). Securing source code in repositories is essential: How to get started. </a:t>
            </a:r>
            <a:r>
              <a:rPr lang="en-US" dirty="0" err="1">
                <a:ea typeface="+mn-lt"/>
                <a:cs typeface="+mn-lt"/>
              </a:rPr>
              <a:t>Snyk</a:t>
            </a:r>
            <a:r>
              <a:rPr lang="en-US" dirty="0">
                <a:ea typeface="+mn-lt"/>
                <a:cs typeface="+mn-lt"/>
              </a:rPr>
              <a:t>. Retrieved from https://snyk.io/blog/securing-source-code-in-repositories/</a:t>
            </a:r>
            <a:endParaRPr lang="en-US" dirty="0"/>
          </a:p>
          <a:p>
            <a:endParaRPr lang="en-US" sz="1700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Deberdt</a:t>
            </a:r>
            <a:r>
              <a:rPr lang="en-US" dirty="0">
                <a:ea typeface="+mn-lt"/>
                <a:cs typeface="+mn-lt"/>
              </a:rPr>
              <a:t>, C.. (Aug. 8, 2024). 7 best practices to secure your repositories. Theodo. Retrieved from https://www.theodo.com/blog/2021/09/7-best-practices-secure-repositories/</a:t>
            </a:r>
            <a:endParaRPr lang="en-US" dirty="0"/>
          </a:p>
          <a:p>
            <a:endParaRPr lang="en-US" sz="1700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Clement, M. (n.d.). </a:t>
            </a:r>
            <a:r>
              <a:rPr lang="en-US" b="1" dirty="0">
                <a:ea typeface="+mn-lt"/>
                <a:cs typeface="+mn-lt"/>
              </a:rPr>
              <a:t>Source code security best practices - Stop source code theft</a:t>
            </a:r>
            <a:r>
              <a:rPr lang="en-US" dirty="0">
                <a:ea typeface="+mn-lt"/>
                <a:cs typeface="+mn-lt"/>
              </a:rPr>
              <a:t>. Stop Source Code Theft. Retrieved from https://stopsourcecodetheft.com/source-code-security-best-practices/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1DD635-374F-7346-179D-A902DF5C1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31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916D1-6E5B-BA77-8F43-80D0631FB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440766"/>
            <a:ext cx="10506386" cy="586583"/>
          </a:xfrm>
        </p:spPr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3705786-8131-FBD6-E8CF-DB29DCDC2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7865" y="6183501"/>
            <a:ext cx="3161040" cy="365125"/>
          </a:xfrm>
        </p:spPr>
        <p:txBody>
          <a:bodyPr/>
          <a:lstStyle/>
          <a:p>
            <a:r>
              <a:rPr lang="en-US" dirty="0"/>
              <a:t>ANITA RAJPUT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ED2877CA-93DC-27E4-7E88-A3BFD0237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0214-D480-A4DA-83AE-72A2879904E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963636" y="1644497"/>
            <a:ext cx="8266112" cy="4541837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457200" indent="-457200">
              <a:buChar char="•"/>
            </a:pPr>
            <a:r>
              <a:rPr lang="en-US" dirty="0"/>
              <a:t>What is it</a:t>
            </a:r>
            <a:endParaRPr lang="en-US"/>
          </a:p>
          <a:p>
            <a:pPr marL="457200" indent="-457200">
              <a:buChar char="•"/>
            </a:pPr>
            <a:r>
              <a:rPr lang="en-US" dirty="0"/>
              <a:t>Why is it Important</a:t>
            </a:r>
          </a:p>
          <a:p>
            <a:pPr marL="457200" indent="-457200">
              <a:buChar char="•"/>
            </a:pPr>
            <a:r>
              <a:rPr lang="en-US" dirty="0"/>
              <a:t>Authentication Mechanisms</a:t>
            </a:r>
          </a:p>
          <a:p>
            <a:pPr marL="457200" indent="-457200">
              <a:buChar char="•"/>
            </a:pPr>
            <a:r>
              <a:rPr lang="en-US" dirty="0"/>
              <a:t>Code Signing </a:t>
            </a:r>
            <a:r>
              <a:rPr lang="en-US" dirty="0">
                <a:ea typeface="+mn-lt"/>
                <a:cs typeface="+mn-lt"/>
              </a:rPr>
              <a:t>and Authentication</a:t>
            </a:r>
          </a:p>
          <a:p>
            <a:pPr marL="457200" indent="-457200">
              <a:buChar char="•"/>
            </a:pPr>
            <a:r>
              <a:rPr lang="en-US" dirty="0">
                <a:ea typeface="+mn-lt"/>
                <a:cs typeface="+mn-lt"/>
              </a:rPr>
              <a:t>Automated </a:t>
            </a:r>
            <a:r>
              <a:rPr lang="en-US" dirty="0"/>
              <a:t>Code Scanning</a:t>
            </a:r>
          </a:p>
          <a:p>
            <a:pPr marL="457200" indent="-457200">
              <a:buChar char="•"/>
            </a:pPr>
            <a:r>
              <a:rPr lang="en-US" dirty="0"/>
              <a:t>User Access Rights</a:t>
            </a:r>
          </a:p>
          <a:p>
            <a:pPr marL="457200" indent="-457200">
              <a:buChar char="•"/>
            </a:pPr>
            <a:r>
              <a:rPr lang="en-US" dirty="0"/>
              <a:t>2FA</a:t>
            </a:r>
          </a:p>
          <a:p>
            <a:pPr marL="457200" indent="-457200">
              <a:buChar char="•"/>
            </a:pPr>
            <a:r>
              <a:rPr lang="en-US" dirty="0"/>
              <a:t>Setting Clear Policies</a:t>
            </a:r>
          </a:p>
          <a:p>
            <a:pPr marL="457200" indent="-457200">
              <a:buChar char="•"/>
            </a:pPr>
            <a:r>
              <a:rPr lang="en-US" dirty="0"/>
              <a:t>Conclusion</a:t>
            </a:r>
          </a:p>
          <a:p>
            <a:pPr marL="457200" indent="-457200"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90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5898-B41A-2D9A-ABB7-DE8B01AB5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214692"/>
            <a:ext cx="8225542" cy="124598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It?</a:t>
            </a:r>
            <a:br>
              <a:rPr lang="en-US" dirty="0"/>
            </a:br>
            <a:r>
              <a:rPr lang="en-US" dirty="0">
                <a:ea typeface="Batang"/>
              </a:rPr>
              <a:t> Shared Source Code Repositories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2ECFB-2308-495C-A870-B32B4A3A76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28743" y="2090054"/>
            <a:ext cx="8034492" cy="40934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dirty="0">
                <a:ea typeface="+mn-lt"/>
                <a:cs typeface="+mn-lt"/>
              </a:rPr>
              <a:t>Shared source code repositories are platforms where teams of developers can collaboratively work on code.</a:t>
            </a:r>
            <a:endParaRPr lang="en-US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These platforms offer tools such as version control, allowing for rollbacks to previous versions and tracking changes made by different developers throughout the project lifecycle.</a:t>
            </a:r>
            <a:endParaRPr lang="en-US" dirty="0">
              <a:ea typeface="+mn-lt"/>
              <a:cs typeface="+mn-lt"/>
            </a:endParaRPr>
          </a:p>
          <a:p>
            <a:r>
              <a:rPr lang="en-US" sz="2400" dirty="0">
                <a:ea typeface="+mn-lt"/>
                <a:cs typeface="+mn-lt"/>
              </a:rPr>
              <a:t>Popular examples include GitHub, GitLab, and Bitbucket.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24B3F9C-8F1F-B774-A218-3173242F9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9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B7730-16F2-A308-8517-7774B607C8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177822"/>
            <a:ext cx="7732635" cy="1282850"/>
          </a:xfrm>
        </p:spPr>
        <p:txBody>
          <a:bodyPr/>
          <a:lstStyle/>
          <a:p>
            <a:r>
              <a:rPr lang="en-US" dirty="0">
                <a:ea typeface="Batang"/>
              </a:rPr>
              <a:t>Why is it Important?</a:t>
            </a:r>
            <a:br>
              <a:rPr lang="en-US" dirty="0">
                <a:ea typeface="Batang"/>
              </a:rPr>
            </a:br>
            <a:r>
              <a:rPr lang="en-US" dirty="0">
                <a:ea typeface="Batang"/>
              </a:rPr>
              <a:t> Security Controls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6073-74D0-CDE5-1B45-4A900CFD7A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2875" y="2090054"/>
            <a:ext cx="10270360" cy="409344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 </a:t>
            </a:r>
            <a:r>
              <a:rPr lang="en-US" b="1" dirty="0"/>
              <a:t>preventing unauthorized access</a:t>
            </a:r>
            <a:r>
              <a:rPr lang="en-US" dirty="0"/>
              <a:t> to sensitive and proprietary code prevents intellectual property theft or malicious code injections.</a:t>
            </a:r>
          </a:p>
          <a:p>
            <a:pPr>
              <a:lnSpc>
                <a:spcPct val="100000"/>
              </a:lnSpc>
            </a:pPr>
            <a:r>
              <a:rPr lang="en-US" dirty="0"/>
              <a:t>In helping </a:t>
            </a:r>
            <a:r>
              <a:rPr lang="en-US" b="1" dirty="0"/>
              <a:t>ensuring code integrity</a:t>
            </a:r>
            <a:r>
              <a:rPr lang="en-US" dirty="0"/>
              <a:t> the code remains unaltered by unauthorized individuals and maintains the reliability of the code.</a:t>
            </a:r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In </a:t>
            </a:r>
            <a:r>
              <a:rPr lang="en-US" b="1" dirty="0">
                <a:ea typeface="+mn-lt"/>
                <a:cs typeface="+mn-lt"/>
              </a:rPr>
              <a:t>mitigating risks of data breaches</a:t>
            </a:r>
            <a:r>
              <a:rPr lang="en-US" dirty="0">
                <a:ea typeface="+mn-lt"/>
                <a:cs typeface="+mn-lt"/>
              </a:rPr>
              <a:t>, implementing strong security measures helps protect both the code and the data it processes from cyber-attacks.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In </a:t>
            </a:r>
            <a:r>
              <a:rPr lang="en-US" b="1" dirty="0">
                <a:ea typeface="+mn-lt"/>
                <a:cs typeface="+mn-lt"/>
              </a:rPr>
              <a:t>complying with regulations</a:t>
            </a:r>
            <a:r>
              <a:rPr lang="en-US" dirty="0">
                <a:ea typeface="+mn-lt"/>
                <a:cs typeface="+mn-lt"/>
              </a:rPr>
              <a:t>, proper security controls ensure adherence to industry regulations requiring secure coding practices, avoiding potential legal and financial penalties.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ea typeface="+mn-lt"/>
                <a:cs typeface="+mn-lt"/>
              </a:rPr>
              <a:t>In </a:t>
            </a:r>
            <a:r>
              <a:rPr lang="en-US" b="1" dirty="0">
                <a:ea typeface="+mn-lt"/>
                <a:cs typeface="+mn-lt"/>
              </a:rPr>
              <a:t>building trust</a:t>
            </a:r>
            <a:r>
              <a:rPr lang="en-US" dirty="0">
                <a:ea typeface="+mn-lt"/>
                <a:cs typeface="+mn-lt"/>
              </a:rPr>
              <a:t>, ensuring the security of shared repositories demonstrates a commitment to maintaining a secure and reliable codebase, fostering trust among developers, stakeholders, and users.</a:t>
            </a:r>
            <a:endParaRPr lang="en-US" dirty="0"/>
          </a:p>
        </p:txBody>
      </p:sp>
      <p:sp>
        <p:nvSpPr>
          <p:cNvPr id="6" name="Slide Number Placeholder 20">
            <a:extLst>
              <a:ext uri="{FF2B5EF4-FFF2-40B4-BE49-F238E27FC236}">
                <a16:creationId xmlns:a16="http://schemas.microsoft.com/office/drawing/2014/main" id="{7A4D8A59-884D-66EF-F9C2-3DD7BB153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1118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64" y="440766"/>
            <a:ext cx="3792159" cy="5402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dirty="0">
                <a:ea typeface="+mj-lt"/>
                <a:cs typeface="+mj-lt"/>
              </a:rPr>
              <a:t>Authentication Mechanisms </a:t>
            </a:r>
            <a:endParaRPr lang="en-US" sz="2800">
              <a:ea typeface="Batang"/>
            </a:endParaRPr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355087"/>
            <a:ext cx="5052635" cy="11320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Strong Authentication: Implement multi-factor authentication (MFA) and single sign-on (SSO) to ensure only authorized users can access the repository.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2852903"/>
            <a:ext cx="5052635" cy="113209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Role-Based Access Control (RBAC): Assign permissions based on the principle of least privilege and regularly review them.</a:t>
            </a:r>
          </a:p>
          <a:p>
            <a:endParaRPr lang="en-US"/>
          </a:p>
          <a:p>
            <a:endParaRPr lang="en-US" dirty="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4350721"/>
            <a:ext cx="5052635" cy="11320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Principle</a:t>
            </a:r>
            <a:r>
              <a:rPr lang="en-US" dirty="0">
                <a:ea typeface="+mn-lt"/>
                <a:cs typeface="+mn-lt"/>
              </a:rPr>
              <a:t> of Least Privilege: Restrict access to sensitive parts of the repository to minimize risked</a:t>
            </a:r>
            <a:endParaRPr lang="en-US" dirty="0"/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5" name="Graphic 14" descr="Target Audience with solid fill">
            <a:extLst>
              <a:ext uri="{FF2B5EF4-FFF2-40B4-BE49-F238E27FC236}">
                <a16:creationId xmlns:a16="http://schemas.microsoft.com/office/drawing/2014/main" id="{19B5A019-6008-AAEB-39DC-F85184DED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045" y="1361536"/>
            <a:ext cx="914400" cy="914400"/>
          </a:xfrm>
          <a:prstGeom prst="rect">
            <a:avLst/>
          </a:prstGeom>
        </p:spPr>
      </p:pic>
      <p:pic>
        <p:nvPicPr>
          <p:cNvPr id="16" name="Graphic 15" descr="Clipboard Badge with solid fill">
            <a:extLst>
              <a:ext uri="{FF2B5EF4-FFF2-40B4-BE49-F238E27FC236}">
                <a16:creationId xmlns:a16="http://schemas.microsoft.com/office/drawing/2014/main" id="{129A1E8D-CE65-F046-1CF2-7E54F339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045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Key with solid fill">
            <a:extLst>
              <a:ext uri="{FF2B5EF4-FFF2-40B4-BE49-F238E27FC236}">
                <a16:creationId xmlns:a16="http://schemas.microsoft.com/office/drawing/2014/main" id="{26F3E24E-817F-294D-EF2C-DEEBCD8C1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045" y="4352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2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0D4C-5032-DA59-8ED2-71B76F1AA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74" y="587547"/>
            <a:ext cx="4851398" cy="1104236"/>
          </a:xfrm>
        </p:spPr>
        <p:txBody>
          <a:bodyPr anchor="b">
            <a:noAutofit/>
          </a:bodyPr>
          <a:lstStyle/>
          <a:p>
            <a:r>
              <a:rPr lang="en-US" sz="3600" b="0" dirty="0"/>
              <a:t>Code Signing and Authentication</a:t>
            </a:r>
            <a:endParaRPr lang="en-US" sz="3600">
              <a:ea typeface="Batang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981FAA6-1306-C07F-3C1B-783F6937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792" y="1815110"/>
            <a:ext cx="5030036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A415A86-3A17-1342-BE09-6552CC206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057" y="2534897"/>
            <a:ext cx="5030036" cy="3727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Code Signing enforcement ensures code integrity and authenticity.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Prevents unauthorized code changes and tampering.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Helps verify the identity of the code author.</a:t>
            </a:r>
            <a:endParaRPr lang="en-US" dirty="0"/>
          </a:p>
          <a:p>
            <a:pPr marL="285750" indent="-285750">
              <a:buChar char="•"/>
            </a:pPr>
            <a:endParaRPr lang="en-US"/>
          </a:p>
          <a:p>
            <a:pPr marL="285750" indent="-285750">
              <a:buChar char="•"/>
            </a:pPr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Authentication implementation of strong methods for committers.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Ensure that only verified contributors can make changes to the codebase.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Use tools for signing commits.</a:t>
            </a:r>
            <a:endParaRPr lang="en-US" dirty="0"/>
          </a:p>
        </p:txBody>
      </p:sp>
      <p:pic>
        <p:nvPicPr>
          <p:cNvPr id="11" name="Picture Placeholder 10" descr="3D technology art">
            <a:extLst>
              <a:ext uri="{FF2B5EF4-FFF2-40B4-BE49-F238E27FC236}">
                <a16:creationId xmlns:a16="http://schemas.microsoft.com/office/drawing/2014/main" id="{656B66FD-9BE2-52BC-480B-9A4516175D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9747" r="25359" b="-2"/>
          <a:stretch/>
        </p:blipFill>
        <p:spPr>
          <a:xfrm>
            <a:off x="6208657" y="1064814"/>
            <a:ext cx="4884723" cy="5024485"/>
          </a:xfrm>
          <a:noFill/>
        </p:spPr>
      </p:pic>
      <p:sp>
        <p:nvSpPr>
          <p:cNvPr id="21" name="Slide Number Placeholder 18">
            <a:extLst>
              <a:ext uri="{FF2B5EF4-FFF2-40B4-BE49-F238E27FC236}">
                <a16:creationId xmlns:a16="http://schemas.microsoft.com/office/drawing/2014/main" id="{E9C687FE-9D71-8FB1-252B-578335558FC9}"/>
              </a:ext>
            </a:extLst>
          </p:cNvPr>
          <p:cNvSpPr txBox="1">
            <a:spLocks/>
          </p:cNvSpPr>
          <p:nvPr/>
        </p:nvSpPr>
        <p:spPr>
          <a:xfrm>
            <a:off x="8767469" y="6183501"/>
            <a:ext cx="2593316" cy="365125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000" cap="all" dirty="0">
                <a:solidFill>
                  <a:schemeClr val="bg1"/>
                </a:solidFill>
              </a:rPr>
              <a:t>Page 06</a:t>
            </a:r>
            <a:endParaRPr lang="en-US" sz="1000" dirty="0">
              <a:solidFill>
                <a:srgbClr val="000000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297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EE71E21-F825-552E-685A-A16DFD08C1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7865" y="440766"/>
            <a:ext cx="10506386" cy="586583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Automated Code Scanning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A67296C-B54D-C9E0-7D35-C566B558EE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561" y="3427396"/>
            <a:ext cx="2146157" cy="9847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Automated Tools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36FB88-8B4F-3B1A-3D00-E7CAB9D24C6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45561" y="4245941"/>
            <a:ext cx="2146157" cy="126734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400" dirty="0">
                <a:ea typeface="+mn-lt"/>
                <a:cs typeface="+mn-lt"/>
              </a:rPr>
              <a:t>Continuous Integration/Continuous Deployment (CI/CD) pipelines ensures that security checks are part of the development workflow.</a:t>
            </a:r>
            <a:endParaRPr lang="en-US" sz="14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1EABD9D-673D-C03F-F3E6-FDE21FAC3B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43468" y="2533203"/>
            <a:ext cx="1984267" cy="537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Regular Scans</a:t>
            </a:r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3E2E3D1-FC51-66CF-8771-0D5865F6480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43490" y="3030593"/>
            <a:ext cx="1954189" cy="939344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Schedule regular scans to continuously monitor the codebase. Early identification of issues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D9E2FDD-3DAA-E87E-5AFE-C00DD46A99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971447" y="1271578"/>
            <a:ext cx="1984267" cy="8960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0" dirty="0">
                <a:ea typeface="+mn-lt"/>
                <a:cs typeface="+mn-lt"/>
              </a:rPr>
              <a:t>Automated Tools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EE6F8A0-427D-4668-C2FF-5EEFF7198C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217314" y="2157083"/>
            <a:ext cx="1743638" cy="125746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Use automated tools to scan code for vulnerabilities and security weaknesses.</a:t>
            </a: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088C50D6-EAAD-53D4-AB70-E52B10337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 descr="A line of binary code">
            <a:extLst>
              <a:ext uri="{FF2B5EF4-FFF2-40B4-BE49-F238E27FC236}">
                <a16:creationId xmlns:a16="http://schemas.microsoft.com/office/drawing/2014/main" id="{2ADD5BE7-EEEB-4040-B1F4-3B46CA1E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-1" r="33786" b="235"/>
          <a:stretch/>
        </p:blipFill>
        <p:spPr>
          <a:xfrm>
            <a:off x="499009" y="1836491"/>
            <a:ext cx="3286298" cy="39537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6704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091F-2E1A-3912-A662-9729BFF72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564" y="440766"/>
            <a:ext cx="3792159" cy="5402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b="0" dirty="0">
                <a:ea typeface="+mj-lt"/>
                <a:cs typeface="+mj-lt"/>
              </a:rPr>
              <a:t>User access Rights</a:t>
            </a:r>
            <a:endParaRPr lang="en-US" dirty="0"/>
          </a:p>
        </p:txBody>
      </p:sp>
      <p:sp>
        <p:nvSpPr>
          <p:cNvPr id="111" name="Text Placeholder 110">
            <a:extLst>
              <a:ext uri="{FF2B5EF4-FFF2-40B4-BE49-F238E27FC236}">
                <a16:creationId xmlns:a16="http://schemas.microsoft.com/office/drawing/2014/main" id="{E98D4F18-5E2F-031D-60BB-4B142E36E3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1376" y="1355087"/>
            <a:ext cx="5052635" cy="1132097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Restrict Access: Limit access to repositories only to those who need it. Assign permissions carefully to avoid over-provisioning.</a:t>
            </a:r>
          </a:p>
        </p:txBody>
      </p:sp>
      <p:sp>
        <p:nvSpPr>
          <p:cNvPr id="112" name="Text Placeholder 111">
            <a:extLst>
              <a:ext uri="{FF2B5EF4-FFF2-40B4-BE49-F238E27FC236}">
                <a16:creationId xmlns:a16="http://schemas.microsoft.com/office/drawing/2014/main" id="{43AE4C46-DDC1-E4A5-9BB9-D3B96E0DB1D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71375" y="2852903"/>
            <a:ext cx="5052635" cy="11320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Regular Reviews: Conduct regular reviews of user permissions. Ensure that only current team members have access. Remove access for users who no longer need it.</a:t>
            </a:r>
            <a:endParaRPr lang="en-US" dirty="0"/>
          </a:p>
        </p:txBody>
      </p:sp>
      <p:sp>
        <p:nvSpPr>
          <p:cNvPr id="113" name="Text Placeholder 112">
            <a:extLst>
              <a:ext uri="{FF2B5EF4-FFF2-40B4-BE49-F238E27FC236}">
                <a16:creationId xmlns:a16="http://schemas.microsoft.com/office/drawing/2014/main" id="{8C559730-60A8-902B-3589-AA34371DB4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1375" y="4350721"/>
            <a:ext cx="5052635" cy="1132097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ea typeface="+mn-lt"/>
                <a:cs typeface="+mn-lt"/>
              </a:rPr>
              <a:t>Least Privilege Principle: Apply the principle of least privilege.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Grant the minimum level of access necessary for each user to perform their tasks.</a:t>
            </a:r>
          </a:p>
        </p:txBody>
      </p:sp>
      <p:sp>
        <p:nvSpPr>
          <p:cNvPr id="115" name="Slide Number Placeholder 114">
            <a:extLst>
              <a:ext uri="{FF2B5EF4-FFF2-40B4-BE49-F238E27FC236}">
                <a16:creationId xmlns:a16="http://schemas.microsoft.com/office/drawing/2014/main" id="{CC42DFEC-7500-6BE8-98B9-115C5A76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7469" y="6183501"/>
            <a:ext cx="2593316" cy="365125"/>
          </a:xfrm>
        </p:spPr>
        <p:txBody>
          <a:bodyPr/>
          <a:lstStyle/>
          <a:p>
            <a:r>
              <a:rPr lang="en-US" dirty="0"/>
              <a:t>Page 0</a:t>
            </a:r>
            <a:fld id="{F4D6F5BC-20F0-430F-85EA-3DE30F119EF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5" name="Graphic 14" descr="No sign with solid fill">
            <a:extLst>
              <a:ext uri="{FF2B5EF4-FFF2-40B4-BE49-F238E27FC236}">
                <a16:creationId xmlns:a16="http://schemas.microsoft.com/office/drawing/2014/main" id="{19B5A019-6008-AAEB-39DC-F85184DED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8045" y="1361536"/>
            <a:ext cx="914400" cy="914400"/>
          </a:xfrm>
          <a:prstGeom prst="rect">
            <a:avLst/>
          </a:prstGeom>
        </p:spPr>
      </p:pic>
      <p:pic>
        <p:nvPicPr>
          <p:cNvPr id="16" name="Graphic 15" descr="Clipboard Checked with solid fill">
            <a:extLst>
              <a:ext uri="{FF2B5EF4-FFF2-40B4-BE49-F238E27FC236}">
                <a16:creationId xmlns:a16="http://schemas.microsoft.com/office/drawing/2014/main" id="{129A1E8D-CE65-F046-1CF2-7E54F3397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8045" y="2971800"/>
            <a:ext cx="914400" cy="914400"/>
          </a:xfrm>
          <a:prstGeom prst="rect">
            <a:avLst/>
          </a:prstGeom>
        </p:spPr>
      </p:pic>
      <p:pic>
        <p:nvPicPr>
          <p:cNvPr id="17" name="Graphic 16" descr="Pyramid with levels with solid fill">
            <a:extLst>
              <a:ext uri="{FF2B5EF4-FFF2-40B4-BE49-F238E27FC236}">
                <a16:creationId xmlns:a16="http://schemas.microsoft.com/office/drawing/2014/main" id="{26F3E24E-817F-294D-EF2C-DEEBCD8C1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8045" y="43520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0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C0D4C-5032-DA59-8ED2-71B76F1AA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474" y="587547"/>
            <a:ext cx="4851398" cy="1104236"/>
          </a:xfrm>
        </p:spPr>
        <p:txBody>
          <a:bodyPr anchor="b">
            <a:noAutofit/>
          </a:bodyPr>
          <a:lstStyle/>
          <a:p>
            <a:r>
              <a:rPr lang="en-US" sz="3600" b="0" dirty="0">
                <a:ea typeface="+mj-lt"/>
                <a:cs typeface="+mj-lt"/>
              </a:rPr>
              <a:t>2FA: Two-Factor Authentication</a:t>
            </a:r>
            <a:endParaRPr lang="en-US" sz="3600" b="0" dirty="0">
              <a:ea typeface="Batang"/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7981FAA6-1306-C07F-3C1B-783F693710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7792" y="1815110"/>
            <a:ext cx="5030036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Best Practice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A415A86-3A17-1342-BE09-6552CC206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8057" y="2534897"/>
            <a:ext cx="5030036" cy="3727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Enhanced Security: Implement 2FA to add an extra layer of security. Requires users to provide two forms of verification before gaining access.</a:t>
            </a:r>
            <a:endParaRPr lang="en-US" dirty="0"/>
          </a:p>
          <a:p>
            <a:endParaRPr lang="en-US"/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Benefits: Protects against compromised passwords. Even if a password is stolen, the second factor provides an additional barrier.</a:t>
            </a: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>
                <a:ea typeface="+mn-lt"/>
                <a:cs typeface="+mn-lt"/>
              </a:rPr>
              <a:t>Example tools/services: Google Authenticator, Authy, Duo Security.</a:t>
            </a:r>
            <a:endParaRPr lang="en-US" dirty="0"/>
          </a:p>
        </p:txBody>
      </p:sp>
      <p:pic>
        <p:nvPicPr>
          <p:cNvPr id="11" name="Picture Placeholder 10" descr="Two people with cup illustration">
            <a:extLst>
              <a:ext uri="{FF2B5EF4-FFF2-40B4-BE49-F238E27FC236}">
                <a16:creationId xmlns:a16="http://schemas.microsoft.com/office/drawing/2014/main" id="{656B66FD-9BE2-52BC-480B-9A4516175D4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1411" r="1411"/>
          <a:stretch/>
        </p:blipFill>
        <p:spPr>
          <a:xfrm>
            <a:off x="6208657" y="1064814"/>
            <a:ext cx="4884723" cy="5024485"/>
          </a:xfrm>
          <a:noFill/>
        </p:spPr>
      </p:pic>
      <p:pic>
        <p:nvPicPr>
          <p:cNvPr id="3" name="Graphic 2" descr="Key with solid fill">
            <a:extLst>
              <a:ext uri="{FF2B5EF4-FFF2-40B4-BE49-F238E27FC236}">
                <a16:creationId xmlns:a16="http://schemas.microsoft.com/office/drawing/2014/main" id="{B1397A67-20FE-7A88-D72D-6F6271562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260000">
            <a:off x="7862902" y="2269619"/>
            <a:ext cx="1646319" cy="16463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071EAD-243C-15B6-5247-3F560B865E04}"/>
              </a:ext>
            </a:extLst>
          </p:cNvPr>
          <p:cNvSpPr txBox="1"/>
          <p:nvPr/>
        </p:nvSpPr>
        <p:spPr>
          <a:xfrm>
            <a:off x="9125164" y="6256962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000" cap="all" dirty="0">
                <a:solidFill>
                  <a:srgbClr val="FFFFFF"/>
                </a:solidFill>
              </a:rPr>
              <a:t>Page 09</a:t>
            </a:r>
            <a:r>
              <a:rPr lang="en-US" sz="1000" dirty="0"/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6830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D4D0E9"/>
      </a:accent2>
      <a:accent3>
        <a:srgbClr val="0070C0"/>
      </a:accent3>
      <a:accent4>
        <a:srgbClr val="FFC000"/>
      </a:accent4>
      <a:accent5>
        <a:srgbClr val="362795"/>
      </a:accent5>
      <a:accent6>
        <a:srgbClr val="70AD47"/>
      </a:accent6>
      <a:hlink>
        <a:srgbClr val="85DFFF"/>
      </a:hlink>
      <a:folHlink>
        <a:srgbClr val="00B0F0"/>
      </a:folHlink>
    </a:clrScheme>
    <a:fontScheme name="Custom 61">
      <a:majorFont>
        <a:latin typeface="Batang"/>
        <a:ea typeface=""/>
        <a:cs typeface=""/>
      </a:majorFont>
      <a:minorFont>
        <a:latin typeface="Corbe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175639_Win32_SL_V3" id="{E3BABE8A-5E36-4CEB-8367-07951D61F935}" vid="{CBF2C544-30BB-46F6-928C-1C11FB7997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1C2A15-7366-43A1-B7CD-9C6962E5A8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2B3A36-3019-4E93-B322-5E261AC587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39EF8B-F994-4519-B48E-10C452FEADB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350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Custom</vt:lpstr>
      <vt:lpstr>Security Controls in Shared Source Code Repositories</vt:lpstr>
      <vt:lpstr>Contents</vt:lpstr>
      <vt:lpstr>What is It?  Shared Source Code Repositories</vt:lpstr>
      <vt:lpstr>Why is it Important?  Security Controls</vt:lpstr>
      <vt:lpstr>Authentication Mechanisms </vt:lpstr>
      <vt:lpstr>Code Signing and Authentication</vt:lpstr>
      <vt:lpstr>Automated Code Scanning</vt:lpstr>
      <vt:lpstr>User access Rights</vt:lpstr>
      <vt:lpstr>2FA: Two-Factor Authentication</vt:lpstr>
      <vt:lpstr>Setting Clear Policies 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425</cp:revision>
  <dcterms:created xsi:type="dcterms:W3CDTF">2024-12-14T23:22:11Z</dcterms:created>
  <dcterms:modified xsi:type="dcterms:W3CDTF">2024-12-15T10:33:54Z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